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77" r:id="rId6"/>
    <p:sldId id="260" r:id="rId7"/>
    <p:sldId id="261" r:id="rId8"/>
    <p:sldId id="267" r:id="rId9"/>
    <p:sldId id="278" r:id="rId10"/>
    <p:sldId id="263" r:id="rId11"/>
    <p:sldId id="265" r:id="rId12"/>
    <p:sldId id="264" r:id="rId13"/>
    <p:sldId id="266" r:id="rId14"/>
    <p:sldId id="268" r:id="rId15"/>
    <p:sldId id="269" r:id="rId16"/>
    <p:sldId id="270" r:id="rId17"/>
    <p:sldId id="271" r:id="rId18"/>
    <p:sldId id="272" r:id="rId19"/>
    <p:sldId id="274" r:id="rId20"/>
    <p:sldId id="273" r:id="rId21"/>
    <p:sldId id="275" r:id="rId22"/>
    <p:sldId id="276" r:id="rId23"/>
    <p:sldId id="279" r:id="rId24"/>
  </p:sldIdLst>
  <p:sldSz cx="12192000" cy="6858000"/>
  <p:notesSz cx="6858000" cy="9144000"/>
  <p:embeddedFontLst>
    <p:embeddedFont>
      <p:font typeface="Avenir Next LT Pro" panose="020B0504020202020204" pitchFamily="34" charset="0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Modern Love" panose="04090805081005020601" pitchFamily="82" charset="0"/>
      <p:regular r:id="rId34"/>
    </p:embeddedFont>
    <p:embeddedFont>
      <p:font typeface="Ringbearer" panose="020B0604020202020204"/>
      <p:regular r:id="rId35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92E6"/>
    <a:srgbClr val="0360C4"/>
    <a:srgbClr val="0F0F13"/>
    <a:srgbClr val="5987D9"/>
    <a:srgbClr val="EFEACD"/>
    <a:srgbClr val="2C1F17"/>
    <a:srgbClr val="21154F"/>
    <a:srgbClr val="2B1B67"/>
    <a:srgbClr val="037F15"/>
    <a:srgbClr val="9E7C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CA2CA2-DD9F-4EAA-8425-FBD06EB0822D}" v="385" dt="2024-02-21T22:40:36.7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MINGO BENITO LUCAS" userId="90dd269d-d856-4906-ac36-c7ffd27a2f8f" providerId="ADAL" clId="{EFCA2CA2-DD9F-4EAA-8425-FBD06EB0822D}"/>
    <pc:docChg chg="undo custSel addSld modSld sldOrd">
      <pc:chgData name="DOMINGO BENITO LUCAS" userId="90dd269d-d856-4906-ac36-c7ffd27a2f8f" providerId="ADAL" clId="{EFCA2CA2-DD9F-4EAA-8425-FBD06EB0822D}" dt="2024-02-21T22:40:36.776" v="1304"/>
      <pc:docMkLst>
        <pc:docMk/>
      </pc:docMkLst>
      <pc:sldChg chg="setBg">
        <pc:chgData name="DOMINGO BENITO LUCAS" userId="90dd269d-d856-4906-ac36-c7ffd27a2f8f" providerId="ADAL" clId="{EFCA2CA2-DD9F-4EAA-8425-FBD06EB0822D}" dt="2024-02-21T22:40:33.004" v="1303"/>
        <pc:sldMkLst>
          <pc:docMk/>
          <pc:sldMk cId="2999638623" sldId="260"/>
        </pc:sldMkLst>
      </pc:sldChg>
      <pc:sldChg chg="setBg">
        <pc:chgData name="DOMINGO BENITO LUCAS" userId="90dd269d-d856-4906-ac36-c7ffd27a2f8f" providerId="ADAL" clId="{EFCA2CA2-DD9F-4EAA-8425-FBD06EB0822D}" dt="2024-02-21T22:40:36.776" v="1304"/>
        <pc:sldMkLst>
          <pc:docMk/>
          <pc:sldMk cId="1267949036" sldId="261"/>
        </pc:sldMkLst>
      </pc:sldChg>
      <pc:sldChg chg="modSp mod">
        <pc:chgData name="DOMINGO BENITO LUCAS" userId="90dd269d-d856-4906-ac36-c7ffd27a2f8f" providerId="ADAL" clId="{EFCA2CA2-DD9F-4EAA-8425-FBD06EB0822D}" dt="2024-02-21T22:24:35.316" v="518" actId="1076"/>
        <pc:sldMkLst>
          <pc:docMk/>
          <pc:sldMk cId="3123739839" sldId="267"/>
        </pc:sldMkLst>
        <pc:spChg chg="mod">
          <ac:chgData name="DOMINGO BENITO LUCAS" userId="90dd269d-d856-4906-ac36-c7ffd27a2f8f" providerId="ADAL" clId="{EFCA2CA2-DD9F-4EAA-8425-FBD06EB0822D}" dt="2024-02-21T22:24:35.316" v="518" actId="1076"/>
          <ac:spMkLst>
            <pc:docMk/>
            <pc:sldMk cId="3123739839" sldId="267"/>
            <ac:spMk id="4" creationId="{9BD6FA2F-3203-FF08-76E7-353B629CAE5A}"/>
          </ac:spMkLst>
        </pc:spChg>
      </pc:sldChg>
      <pc:sldChg chg="modSp mod setBg">
        <pc:chgData name="DOMINGO BENITO LUCAS" userId="90dd269d-d856-4906-ac36-c7ffd27a2f8f" providerId="ADAL" clId="{EFCA2CA2-DD9F-4EAA-8425-FBD06EB0822D}" dt="2024-02-21T22:40:22.401" v="1300" actId="1076"/>
        <pc:sldMkLst>
          <pc:docMk/>
          <pc:sldMk cId="1290963928" sldId="268"/>
        </pc:sldMkLst>
        <pc:spChg chg="mod">
          <ac:chgData name="DOMINGO BENITO LUCAS" userId="90dd269d-d856-4906-ac36-c7ffd27a2f8f" providerId="ADAL" clId="{EFCA2CA2-DD9F-4EAA-8425-FBD06EB0822D}" dt="2024-02-21T22:40:22.401" v="1300" actId="1076"/>
          <ac:spMkLst>
            <pc:docMk/>
            <pc:sldMk cId="1290963928" sldId="268"/>
            <ac:spMk id="4" creationId="{AE5E54D6-9F37-1F95-A38D-3AC2FEE439EA}"/>
          </ac:spMkLst>
        </pc:spChg>
      </pc:sldChg>
      <pc:sldChg chg="addSp modSp mod modAnim">
        <pc:chgData name="DOMINGO BENITO LUCAS" userId="90dd269d-d856-4906-ac36-c7ffd27a2f8f" providerId="ADAL" clId="{EFCA2CA2-DD9F-4EAA-8425-FBD06EB0822D}" dt="2024-02-21T21:29:41.369" v="53"/>
        <pc:sldMkLst>
          <pc:docMk/>
          <pc:sldMk cId="4081157458" sldId="269"/>
        </pc:sldMkLst>
        <pc:picChg chg="add mod">
          <ac:chgData name="DOMINGO BENITO LUCAS" userId="90dd269d-d856-4906-ac36-c7ffd27a2f8f" providerId="ADAL" clId="{EFCA2CA2-DD9F-4EAA-8425-FBD06EB0822D}" dt="2024-02-21T21:29:15.093" v="49" actId="1076"/>
          <ac:picMkLst>
            <pc:docMk/>
            <pc:sldMk cId="4081157458" sldId="269"/>
            <ac:picMk id="2" creationId="{54752435-3778-67FA-7A98-7AC49ECA93D9}"/>
          </ac:picMkLst>
        </pc:picChg>
      </pc:sldChg>
      <pc:sldChg chg="addSp delSp modSp mod setBg modClrScheme delAnim modAnim chgLayout">
        <pc:chgData name="DOMINGO BENITO LUCAS" userId="90dd269d-d856-4906-ac36-c7ffd27a2f8f" providerId="ADAL" clId="{EFCA2CA2-DD9F-4EAA-8425-FBD06EB0822D}" dt="2024-02-21T22:21:23.107" v="462" actId="1076"/>
        <pc:sldMkLst>
          <pc:docMk/>
          <pc:sldMk cId="3515585017" sldId="270"/>
        </pc:sldMkLst>
        <pc:spChg chg="add mod">
          <ac:chgData name="DOMINGO BENITO LUCAS" userId="90dd269d-d856-4906-ac36-c7ffd27a2f8f" providerId="ADAL" clId="{EFCA2CA2-DD9F-4EAA-8425-FBD06EB0822D}" dt="2024-02-21T22:21:23.107" v="462" actId="1076"/>
          <ac:spMkLst>
            <pc:docMk/>
            <pc:sldMk cId="3515585017" sldId="270"/>
            <ac:spMk id="2" creationId="{CB16B2D0-7FD3-64AB-5894-CADB032A5551}"/>
          </ac:spMkLst>
        </pc:spChg>
        <pc:spChg chg="mod">
          <ac:chgData name="DOMINGO BENITO LUCAS" userId="90dd269d-d856-4906-ac36-c7ffd27a2f8f" providerId="ADAL" clId="{EFCA2CA2-DD9F-4EAA-8425-FBD06EB0822D}" dt="2024-02-21T21:37:37.519" v="68" actId="1076"/>
          <ac:spMkLst>
            <pc:docMk/>
            <pc:sldMk cId="3515585017" sldId="270"/>
            <ac:spMk id="4" creationId="{3E34E315-C024-9FAF-022D-2CCC94549151}"/>
          </ac:spMkLst>
        </pc:spChg>
        <pc:picChg chg="add del mod">
          <ac:chgData name="DOMINGO BENITO LUCAS" userId="90dd269d-d856-4906-ac36-c7ffd27a2f8f" providerId="ADAL" clId="{EFCA2CA2-DD9F-4EAA-8425-FBD06EB0822D}" dt="2024-02-21T21:28:34.527" v="45" actId="478"/>
          <ac:picMkLst>
            <pc:docMk/>
            <pc:sldMk cId="3515585017" sldId="270"/>
            <ac:picMk id="3" creationId="{F07C0882-AB15-E865-DD99-BE8007C59D83}"/>
          </ac:picMkLst>
        </pc:picChg>
      </pc:sldChg>
      <pc:sldChg chg="addSp delSp modSp new mod">
        <pc:chgData name="DOMINGO BENITO LUCAS" userId="90dd269d-d856-4906-ac36-c7ffd27a2f8f" providerId="ADAL" clId="{EFCA2CA2-DD9F-4EAA-8425-FBD06EB0822D}" dt="2024-02-21T21:37:28.251" v="66" actId="14100"/>
        <pc:sldMkLst>
          <pc:docMk/>
          <pc:sldMk cId="70708046" sldId="271"/>
        </pc:sldMkLst>
        <pc:spChg chg="del">
          <ac:chgData name="DOMINGO BENITO LUCAS" userId="90dd269d-d856-4906-ac36-c7ffd27a2f8f" providerId="ADAL" clId="{EFCA2CA2-DD9F-4EAA-8425-FBD06EB0822D}" dt="2024-02-21T21:33:26.845" v="56" actId="478"/>
          <ac:spMkLst>
            <pc:docMk/>
            <pc:sldMk cId="70708046" sldId="271"/>
            <ac:spMk id="2" creationId="{6B742C96-2CED-E668-A6C8-96AF5B68EE66}"/>
          </ac:spMkLst>
        </pc:spChg>
        <pc:spChg chg="del">
          <ac:chgData name="DOMINGO BENITO LUCAS" userId="90dd269d-d856-4906-ac36-c7ffd27a2f8f" providerId="ADAL" clId="{EFCA2CA2-DD9F-4EAA-8425-FBD06EB0822D}" dt="2024-02-21T21:33:27.746" v="57" actId="478"/>
          <ac:spMkLst>
            <pc:docMk/>
            <pc:sldMk cId="70708046" sldId="271"/>
            <ac:spMk id="3" creationId="{927D836F-CBEA-193B-8C7E-B5096AA8D727}"/>
          </ac:spMkLst>
        </pc:spChg>
        <pc:picChg chg="add mod">
          <ac:chgData name="DOMINGO BENITO LUCAS" userId="90dd269d-d856-4906-ac36-c7ffd27a2f8f" providerId="ADAL" clId="{EFCA2CA2-DD9F-4EAA-8425-FBD06EB0822D}" dt="2024-02-21T21:37:28.251" v="66" actId="14100"/>
          <ac:picMkLst>
            <pc:docMk/>
            <pc:sldMk cId="70708046" sldId="271"/>
            <ac:picMk id="1026" creationId="{5B91E21F-D70F-9589-7182-561BB8BE79A4}"/>
          </ac:picMkLst>
        </pc:picChg>
      </pc:sldChg>
      <pc:sldChg chg="modSp add mod ord setBg">
        <pc:chgData name="DOMINGO BENITO LUCAS" userId="90dd269d-d856-4906-ac36-c7ffd27a2f8f" providerId="ADAL" clId="{EFCA2CA2-DD9F-4EAA-8425-FBD06EB0822D}" dt="2024-02-21T22:22:00.936" v="471" actId="255"/>
        <pc:sldMkLst>
          <pc:docMk/>
          <pc:sldMk cId="476694819" sldId="272"/>
        </pc:sldMkLst>
        <pc:spChg chg="mod">
          <ac:chgData name="DOMINGO BENITO LUCAS" userId="90dd269d-d856-4906-ac36-c7ffd27a2f8f" providerId="ADAL" clId="{EFCA2CA2-DD9F-4EAA-8425-FBD06EB0822D}" dt="2024-02-21T22:22:00.936" v="471" actId="255"/>
          <ac:spMkLst>
            <pc:docMk/>
            <pc:sldMk cId="476694819" sldId="272"/>
            <ac:spMk id="2" creationId="{85638C9E-DBED-79E9-B1C4-A62B41F735EC}"/>
          </ac:spMkLst>
        </pc:spChg>
        <pc:spChg chg="mod">
          <ac:chgData name="DOMINGO BENITO LUCAS" userId="90dd269d-d856-4906-ac36-c7ffd27a2f8f" providerId="ADAL" clId="{EFCA2CA2-DD9F-4EAA-8425-FBD06EB0822D}" dt="2024-02-21T21:40:45.059" v="100" actId="1076"/>
          <ac:spMkLst>
            <pc:docMk/>
            <pc:sldMk cId="476694819" sldId="272"/>
            <ac:spMk id="4" creationId="{73B9532E-7A9B-275C-F08A-9307C489E0A3}"/>
          </ac:spMkLst>
        </pc:spChg>
      </pc:sldChg>
      <pc:sldChg chg="modSp add mod setBg">
        <pc:chgData name="DOMINGO BENITO LUCAS" userId="90dd269d-d856-4906-ac36-c7ffd27a2f8f" providerId="ADAL" clId="{EFCA2CA2-DD9F-4EAA-8425-FBD06EB0822D}" dt="2024-02-21T22:22:14.520" v="475" actId="255"/>
        <pc:sldMkLst>
          <pc:docMk/>
          <pc:sldMk cId="3485260496" sldId="273"/>
        </pc:sldMkLst>
        <pc:spChg chg="mod">
          <ac:chgData name="DOMINGO BENITO LUCAS" userId="90dd269d-d856-4906-ac36-c7ffd27a2f8f" providerId="ADAL" clId="{EFCA2CA2-DD9F-4EAA-8425-FBD06EB0822D}" dt="2024-02-21T22:22:14.520" v="475" actId="255"/>
          <ac:spMkLst>
            <pc:docMk/>
            <pc:sldMk cId="3485260496" sldId="273"/>
            <ac:spMk id="2" creationId="{DE043153-8015-6246-8FD2-B3F442D20D50}"/>
          </ac:spMkLst>
        </pc:spChg>
        <pc:spChg chg="mod">
          <ac:chgData name="DOMINGO BENITO LUCAS" userId="90dd269d-d856-4906-ac36-c7ffd27a2f8f" providerId="ADAL" clId="{EFCA2CA2-DD9F-4EAA-8425-FBD06EB0822D}" dt="2024-02-21T21:56:06.622" v="334" actId="1076"/>
          <ac:spMkLst>
            <pc:docMk/>
            <pc:sldMk cId="3485260496" sldId="273"/>
            <ac:spMk id="4" creationId="{D61C90F9-5524-6CA6-A62B-676A8638B62D}"/>
          </ac:spMkLst>
        </pc:spChg>
      </pc:sldChg>
      <pc:sldChg chg="addSp delSp modSp add mod ord delAnim modAnim">
        <pc:chgData name="DOMINGO BENITO LUCAS" userId="90dd269d-d856-4906-ac36-c7ffd27a2f8f" providerId="ADAL" clId="{EFCA2CA2-DD9F-4EAA-8425-FBD06EB0822D}" dt="2024-02-21T21:54:37.268" v="323"/>
        <pc:sldMkLst>
          <pc:docMk/>
          <pc:sldMk cId="3309833049" sldId="274"/>
        </pc:sldMkLst>
        <pc:spChg chg="add del mod ord">
          <ac:chgData name="DOMINGO BENITO LUCAS" userId="90dd269d-d856-4906-ac36-c7ffd27a2f8f" providerId="ADAL" clId="{EFCA2CA2-DD9F-4EAA-8425-FBD06EB0822D}" dt="2024-02-21T21:54:37.268" v="323"/>
          <ac:spMkLst>
            <pc:docMk/>
            <pc:sldMk cId="3309833049" sldId="274"/>
            <ac:spMk id="2" creationId="{AD02358F-4426-DB43-40BB-D39C92F9E68A}"/>
          </ac:spMkLst>
        </pc:spChg>
        <pc:spChg chg="add del mod ord">
          <ac:chgData name="DOMINGO BENITO LUCAS" userId="90dd269d-d856-4906-ac36-c7ffd27a2f8f" providerId="ADAL" clId="{EFCA2CA2-DD9F-4EAA-8425-FBD06EB0822D}" dt="2024-02-21T21:54:37.268" v="321"/>
          <ac:spMkLst>
            <pc:docMk/>
            <pc:sldMk cId="3309833049" sldId="274"/>
            <ac:spMk id="3" creationId="{9FB3111C-5BD7-64F5-B422-67B16E8D3193}"/>
          </ac:spMkLst>
        </pc:spChg>
        <pc:spChg chg="add del mod">
          <ac:chgData name="DOMINGO BENITO LUCAS" userId="90dd269d-d856-4906-ac36-c7ffd27a2f8f" providerId="ADAL" clId="{EFCA2CA2-DD9F-4EAA-8425-FBD06EB0822D}" dt="2024-02-21T21:54:33.166" v="317" actId="478"/>
          <ac:spMkLst>
            <pc:docMk/>
            <pc:sldMk cId="3309833049" sldId="274"/>
            <ac:spMk id="4" creationId="{D134B831-F044-8B68-CC39-629E81B8D4EA}"/>
          </ac:spMkLst>
        </pc:spChg>
        <pc:picChg chg="del">
          <ac:chgData name="DOMINGO BENITO LUCAS" userId="90dd269d-d856-4906-ac36-c7ffd27a2f8f" providerId="ADAL" clId="{EFCA2CA2-DD9F-4EAA-8425-FBD06EB0822D}" dt="2024-02-21T21:42:54.716" v="107" actId="478"/>
          <ac:picMkLst>
            <pc:docMk/>
            <pc:sldMk cId="3309833049" sldId="274"/>
            <ac:picMk id="1026" creationId="{6E04DDFD-D176-B91A-7862-F57884977C48}"/>
          </ac:picMkLst>
        </pc:picChg>
        <pc:picChg chg="add del mod">
          <ac:chgData name="DOMINGO BENITO LUCAS" userId="90dd269d-d856-4906-ac36-c7ffd27a2f8f" providerId="ADAL" clId="{EFCA2CA2-DD9F-4EAA-8425-FBD06EB0822D}" dt="2024-02-21T21:42:54.716" v="107" actId="478"/>
          <ac:picMkLst>
            <pc:docMk/>
            <pc:sldMk cId="3309833049" sldId="274"/>
            <ac:picMk id="2050" creationId="{0147CB8A-2280-102C-1096-2E69B65DA594}"/>
          </ac:picMkLst>
        </pc:picChg>
        <pc:picChg chg="add">
          <ac:chgData name="DOMINGO BENITO LUCAS" userId="90dd269d-d856-4906-ac36-c7ffd27a2f8f" providerId="ADAL" clId="{EFCA2CA2-DD9F-4EAA-8425-FBD06EB0822D}" dt="2024-02-21T21:42:56.386" v="108"/>
          <ac:picMkLst>
            <pc:docMk/>
            <pc:sldMk cId="3309833049" sldId="274"/>
            <ac:picMk id="2052" creationId="{345DF83F-F7B0-72D3-2731-ED877829D317}"/>
          </ac:picMkLst>
        </pc:picChg>
      </pc:sldChg>
      <pc:sldChg chg="addSp delSp modSp new mod setBg">
        <pc:chgData name="DOMINGO BENITO LUCAS" userId="90dd269d-d856-4906-ac36-c7ffd27a2f8f" providerId="ADAL" clId="{EFCA2CA2-DD9F-4EAA-8425-FBD06EB0822D}" dt="2024-02-21T22:23:52.008" v="499" actId="14100"/>
        <pc:sldMkLst>
          <pc:docMk/>
          <pc:sldMk cId="110988559" sldId="275"/>
        </pc:sldMkLst>
        <pc:spChg chg="del">
          <ac:chgData name="DOMINGO BENITO LUCAS" userId="90dd269d-d856-4906-ac36-c7ffd27a2f8f" providerId="ADAL" clId="{EFCA2CA2-DD9F-4EAA-8425-FBD06EB0822D}" dt="2024-02-21T22:17:20.145" v="442" actId="478"/>
          <ac:spMkLst>
            <pc:docMk/>
            <pc:sldMk cId="110988559" sldId="275"/>
            <ac:spMk id="2" creationId="{4D9C8741-EE57-9B5D-B6EA-9463C134DFAA}"/>
          </ac:spMkLst>
        </pc:spChg>
        <pc:spChg chg="del">
          <ac:chgData name="DOMINGO BENITO LUCAS" userId="90dd269d-d856-4906-ac36-c7ffd27a2f8f" providerId="ADAL" clId="{EFCA2CA2-DD9F-4EAA-8425-FBD06EB0822D}" dt="2024-02-21T22:17:21.219" v="443" actId="478"/>
          <ac:spMkLst>
            <pc:docMk/>
            <pc:sldMk cId="110988559" sldId="275"/>
            <ac:spMk id="3" creationId="{B784712D-A0DE-A6AB-13B3-72B4669A4E37}"/>
          </ac:spMkLst>
        </pc:spChg>
        <pc:spChg chg="add mod">
          <ac:chgData name="DOMINGO BENITO LUCAS" userId="90dd269d-d856-4906-ac36-c7ffd27a2f8f" providerId="ADAL" clId="{EFCA2CA2-DD9F-4EAA-8425-FBD06EB0822D}" dt="2024-02-21T22:23:49.914" v="498" actId="1076"/>
          <ac:spMkLst>
            <pc:docMk/>
            <pc:sldMk cId="110988559" sldId="275"/>
            <ac:spMk id="5" creationId="{3FA959A1-DBE3-397B-1C51-A8EF981654C9}"/>
          </ac:spMkLst>
        </pc:spChg>
        <pc:spChg chg="add mod">
          <ac:chgData name="DOMINGO BENITO LUCAS" userId="90dd269d-d856-4906-ac36-c7ffd27a2f8f" providerId="ADAL" clId="{EFCA2CA2-DD9F-4EAA-8425-FBD06EB0822D}" dt="2024-02-21T22:23:40.184" v="495" actId="1076"/>
          <ac:spMkLst>
            <pc:docMk/>
            <pc:sldMk cId="110988559" sldId="275"/>
            <ac:spMk id="7" creationId="{664C7E59-7665-6C9B-3F66-0361C1E632D2}"/>
          </ac:spMkLst>
        </pc:spChg>
        <pc:picChg chg="add mod">
          <ac:chgData name="DOMINGO BENITO LUCAS" userId="90dd269d-d856-4906-ac36-c7ffd27a2f8f" providerId="ADAL" clId="{EFCA2CA2-DD9F-4EAA-8425-FBD06EB0822D}" dt="2024-02-21T22:23:52.008" v="499" actId="14100"/>
          <ac:picMkLst>
            <pc:docMk/>
            <pc:sldMk cId="110988559" sldId="275"/>
            <ac:picMk id="3074" creationId="{05CD6662-8B96-2B1B-EA95-4E2CB30722AD}"/>
          </ac:picMkLst>
        </pc:picChg>
      </pc:sldChg>
      <pc:sldChg chg="addSp delSp modSp new mod setBg">
        <pc:chgData name="DOMINGO BENITO LUCAS" userId="90dd269d-d856-4906-ac36-c7ffd27a2f8f" providerId="ADAL" clId="{EFCA2CA2-DD9F-4EAA-8425-FBD06EB0822D}" dt="2024-02-21T22:38:17.698" v="1277"/>
        <pc:sldMkLst>
          <pc:docMk/>
          <pc:sldMk cId="4196666323" sldId="276"/>
        </pc:sldMkLst>
        <pc:spChg chg="del">
          <ac:chgData name="DOMINGO BENITO LUCAS" userId="90dd269d-d856-4906-ac36-c7ffd27a2f8f" providerId="ADAL" clId="{EFCA2CA2-DD9F-4EAA-8425-FBD06EB0822D}" dt="2024-02-21T22:25:14.304" v="520" actId="478"/>
          <ac:spMkLst>
            <pc:docMk/>
            <pc:sldMk cId="4196666323" sldId="276"/>
            <ac:spMk id="2" creationId="{2ED1339C-734B-546F-A26C-A52CDA507F3B}"/>
          </ac:spMkLst>
        </pc:spChg>
        <pc:spChg chg="del">
          <ac:chgData name="DOMINGO BENITO LUCAS" userId="90dd269d-d856-4906-ac36-c7ffd27a2f8f" providerId="ADAL" clId="{EFCA2CA2-DD9F-4EAA-8425-FBD06EB0822D}" dt="2024-02-21T22:25:16.161" v="521" actId="478"/>
          <ac:spMkLst>
            <pc:docMk/>
            <pc:sldMk cId="4196666323" sldId="276"/>
            <ac:spMk id="3" creationId="{BDB4BCE3-0341-2BA5-28DE-E8CC343A48EB}"/>
          </ac:spMkLst>
        </pc:spChg>
        <pc:spChg chg="add mod">
          <ac:chgData name="DOMINGO BENITO LUCAS" userId="90dd269d-d856-4906-ac36-c7ffd27a2f8f" providerId="ADAL" clId="{EFCA2CA2-DD9F-4EAA-8425-FBD06EB0822D}" dt="2024-02-21T22:26:39.357" v="688" actId="1076"/>
          <ac:spMkLst>
            <pc:docMk/>
            <pc:sldMk cId="4196666323" sldId="276"/>
            <ac:spMk id="4" creationId="{4BF7BD24-3ED2-F4D4-9291-AFE66508C1DA}"/>
          </ac:spMkLst>
        </pc:spChg>
        <pc:spChg chg="add mod">
          <ac:chgData name="DOMINGO BENITO LUCAS" userId="90dd269d-d856-4906-ac36-c7ffd27a2f8f" providerId="ADAL" clId="{EFCA2CA2-DD9F-4EAA-8425-FBD06EB0822D}" dt="2024-02-21T22:38:05.457" v="1276" actId="20577"/>
          <ac:spMkLst>
            <pc:docMk/>
            <pc:sldMk cId="4196666323" sldId="276"/>
            <ac:spMk id="6" creationId="{FC9F24A4-3F98-B9E0-4755-1C75CB31BBA8}"/>
          </ac:spMkLst>
        </pc:spChg>
      </pc:sldChg>
      <pc:sldChg chg="addSp delSp modSp new mod setBg">
        <pc:chgData name="DOMINGO BENITO LUCAS" userId="90dd269d-d856-4906-ac36-c7ffd27a2f8f" providerId="ADAL" clId="{EFCA2CA2-DD9F-4EAA-8425-FBD06EB0822D}" dt="2024-02-21T22:34:58.704" v="1173" actId="1076"/>
        <pc:sldMkLst>
          <pc:docMk/>
          <pc:sldMk cId="4032122035" sldId="277"/>
        </pc:sldMkLst>
        <pc:spChg chg="del">
          <ac:chgData name="DOMINGO BENITO LUCAS" userId="90dd269d-d856-4906-ac36-c7ffd27a2f8f" providerId="ADAL" clId="{EFCA2CA2-DD9F-4EAA-8425-FBD06EB0822D}" dt="2024-02-21T22:32:02.274" v="1100" actId="478"/>
          <ac:spMkLst>
            <pc:docMk/>
            <pc:sldMk cId="4032122035" sldId="277"/>
            <ac:spMk id="2" creationId="{FDCAE064-566E-0869-BA86-B631435D3E52}"/>
          </ac:spMkLst>
        </pc:spChg>
        <pc:spChg chg="del">
          <ac:chgData name="DOMINGO BENITO LUCAS" userId="90dd269d-d856-4906-ac36-c7ffd27a2f8f" providerId="ADAL" clId="{EFCA2CA2-DD9F-4EAA-8425-FBD06EB0822D}" dt="2024-02-21T22:32:03.645" v="1101" actId="478"/>
          <ac:spMkLst>
            <pc:docMk/>
            <pc:sldMk cId="4032122035" sldId="277"/>
            <ac:spMk id="3" creationId="{568A7376-56DE-6374-091D-C98BB3635177}"/>
          </ac:spMkLst>
        </pc:spChg>
        <pc:spChg chg="add mod">
          <ac:chgData name="DOMINGO BENITO LUCAS" userId="90dd269d-d856-4906-ac36-c7ffd27a2f8f" providerId="ADAL" clId="{EFCA2CA2-DD9F-4EAA-8425-FBD06EB0822D}" dt="2024-02-21T22:34:31.951" v="1162" actId="1076"/>
          <ac:spMkLst>
            <pc:docMk/>
            <pc:sldMk cId="4032122035" sldId="277"/>
            <ac:spMk id="4" creationId="{1B22DFA2-73A6-5308-EEC1-02DA06116851}"/>
          </ac:spMkLst>
        </pc:spChg>
        <pc:spChg chg="add mod">
          <ac:chgData name="DOMINGO BENITO LUCAS" userId="90dd269d-d856-4906-ac36-c7ffd27a2f8f" providerId="ADAL" clId="{EFCA2CA2-DD9F-4EAA-8425-FBD06EB0822D}" dt="2024-02-21T22:34:58.704" v="1173" actId="1076"/>
          <ac:spMkLst>
            <pc:docMk/>
            <pc:sldMk cId="4032122035" sldId="277"/>
            <ac:spMk id="5" creationId="{4D89B514-40A5-B15E-E263-66CF6437BB04}"/>
          </ac:spMkLst>
        </pc:spChg>
        <pc:picChg chg="add mod">
          <ac:chgData name="DOMINGO BENITO LUCAS" userId="90dd269d-d856-4906-ac36-c7ffd27a2f8f" providerId="ADAL" clId="{EFCA2CA2-DD9F-4EAA-8425-FBD06EB0822D}" dt="2024-02-21T22:33:08.144" v="1149" actId="14100"/>
          <ac:picMkLst>
            <pc:docMk/>
            <pc:sldMk cId="4032122035" sldId="277"/>
            <ac:picMk id="4098" creationId="{C2916E20-01BE-9C9F-CF16-4B5D007B8C5F}"/>
          </ac:picMkLst>
        </pc:picChg>
      </pc:sldChg>
      <pc:sldChg chg="addSp delSp modSp new mod ord">
        <pc:chgData name="DOMINGO BENITO LUCAS" userId="90dd269d-d856-4906-ac36-c7ffd27a2f8f" providerId="ADAL" clId="{EFCA2CA2-DD9F-4EAA-8425-FBD06EB0822D}" dt="2024-02-21T22:37:36.309" v="1196" actId="1076"/>
        <pc:sldMkLst>
          <pc:docMk/>
          <pc:sldMk cId="3095547389" sldId="278"/>
        </pc:sldMkLst>
        <pc:spChg chg="del">
          <ac:chgData name="DOMINGO BENITO LUCAS" userId="90dd269d-d856-4906-ac36-c7ffd27a2f8f" providerId="ADAL" clId="{EFCA2CA2-DD9F-4EAA-8425-FBD06EB0822D}" dt="2024-02-21T22:36:06.646" v="1177" actId="478"/>
          <ac:spMkLst>
            <pc:docMk/>
            <pc:sldMk cId="3095547389" sldId="278"/>
            <ac:spMk id="2" creationId="{2472CFE8-37C4-EF01-2C89-43187CCFDB07}"/>
          </ac:spMkLst>
        </pc:spChg>
        <pc:spChg chg="del">
          <ac:chgData name="DOMINGO BENITO LUCAS" userId="90dd269d-d856-4906-ac36-c7ffd27a2f8f" providerId="ADAL" clId="{EFCA2CA2-DD9F-4EAA-8425-FBD06EB0822D}" dt="2024-02-21T22:36:08.172" v="1178" actId="478"/>
          <ac:spMkLst>
            <pc:docMk/>
            <pc:sldMk cId="3095547389" sldId="278"/>
            <ac:spMk id="3" creationId="{55996129-7134-C960-C3B3-D34678D2E4C6}"/>
          </ac:spMkLst>
        </pc:spChg>
        <pc:spChg chg="add mod">
          <ac:chgData name="DOMINGO BENITO LUCAS" userId="90dd269d-d856-4906-ac36-c7ffd27a2f8f" providerId="ADAL" clId="{EFCA2CA2-DD9F-4EAA-8425-FBD06EB0822D}" dt="2024-02-21T22:37:36.309" v="1196" actId="1076"/>
          <ac:spMkLst>
            <pc:docMk/>
            <pc:sldMk cId="3095547389" sldId="278"/>
            <ac:spMk id="4" creationId="{DAC2FDDF-8720-6A42-7AC5-6A73842D9B01}"/>
          </ac:spMkLst>
        </pc:spChg>
        <pc:picChg chg="add mod">
          <ac:chgData name="DOMINGO BENITO LUCAS" userId="90dd269d-d856-4906-ac36-c7ffd27a2f8f" providerId="ADAL" clId="{EFCA2CA2-DD9F-4EAA-8425-FBD06EB0822D}" dt="2024-02-21T22:36:32.681" v="1185" actId="732"/>
          <ac:picMkLst>
            <pc:docMk/>
            <pc:sldMk cId="3095547389" sldId="278"/>
            <ac:picMk id="5122" creationId="{8E075C01-887E-2503-A053-4996503BC8CE}"/>
          </ac:picMkLst>
        </pc:picChg>
      </pc:sldChg>
      <pc:sldChg chg="addSp delSp modSp new mod setBg">
        <pc:chgData name="DOMINGO BENITO LUCAS" userId="90dd269d-d856-4906-ac36-c7ffd27a2f8f" providerId="ADAL" clId="{EFCA2CA2-DD9F-4EAA-8425-FBD06EB0822D}" dt="2024-02-21T22:40:08.621" v="1298"/>
        <pc:sldMkLst>
          <pc:docMk/>
          <pc:sldMk cId="2463476178" sldId="279"/>
        </pc:sldMkLst>
        <pc:spChg chg="del">
          <ac:chgData name="DOMINGO BENITO LUCAS" userId="90dd269d-d856-4906-ac36-c7ffd27a2f8f" providerId="ADAL" clId="{EFCA2CA2-DD9F-4EAA-8425-FBD06EB0822D}" dt="2024-02-21T22:38:32.567" v="1280" actId="478"/>
          <ac:spMkLst>
            <pc:docMk/>
            <pc:sldMk cId="2463476178" sldId="279"/>
            <ac:spMk id="2" creationId="{E7CB4EBB-8065-8899-D161-1DA36AEACD33}"/>
          </ac:spMkLst>
        </pc:spChg>
        <pc:spChg chg="del">
          <ac:chgData name="DOMINGO BENITO LUCAS" userId="90dd269d-d856-4906-ac36-c7ffd27a2f8f" providerId="ADAL" clId="{EFCA2CA2-DD9F-4EAA-8425-FBD06EB0822D}" dt="2024-02-21T22:38:34.216" v="1281" actId="478"/>
          <ac:spMkLst>
            <pc:docMk/>
            <pc:sldMk cId="2463476178" sldId="279"/>
            <ac:spMk id="3" creationId="{3D47E0A0-F24B-C552-F3ED-832CE9EC8952}"/>
          </ac:spMkLst>
        </pc:spChg>
        <pc:spChg chg="add mod">
          <ac:chgData name="DOMINGO BENITO LUCAS" userId="90dd269d-d856-4906-ac36-c7ffd27a2f8f" providerId="ADAL" clId="{EFCA2CA2-DD9F-4EAA-8425-FBD06EB0822D}" dt="2024-02-21T22:39:00.752" v="1297" actId="122"/>
          <ac:spMkLst>
            <pc:docMk/>
            <pc:sldMk cId="2463476178" sldId="279"/>
            <ac:spMk id="4" creationId="{1D1D4474-722B-6947-873C-480286CDB47B}"/>
          </ac:spMkLst>
        </pc:spChg>
      </pc:sldChg>
    </pc:docChg>
  </pc:docChgLst>
  <pc:docChgLst>
    <pc:chgData name="DOMINGO BENITO LUCAS" userId="90dd269d-d856-4906-ac36-c7ffd27a2f8f" providerId="ADAL" clId="{EF2A608D-42C0-4030-A909-911094744168}"/>
    <pc:docChg chg="undo custSel modSld sldOrd">
      <pc:chgData name="DOMINGO BENITO LUCAS" userId="90dd269d-d856-4906-ac36-c7ffd27a2f8f" providerId="ADAL" clId="{EF2A608D-42C0-4030-A909-911094744168}" dt="2024-02-22T11:21:18.681" v="72" actId="164"/>
      <pc:docMkLst>
        <pc:docMk/>
      </pc:docMkLst>
      <pc:sldChg chg="modSp mod">
        <pc:chgData name="DOMINGO BENITO LUCAS" userId="90dd269d-d856-4906-ac36-c7ffd27a2f8f" providerId="ADAL" clId="{EF2A608D-42C0-4030-A909-911094744168}" dt="2024-02-22T11:13:55.840" v="35" actId="20577"/>
        <pc:sldMkLst>
          <pc:docMk/>
          <pc:sldMk cId="2229151741" sldId="256"/>
        </pc:sldMkLst>
        <pc:spChg chg="mod">
          <ac:chgData name="DOMINGO BENITO LUCAS" userId="90dd269d-d856-4906-ac36-c7ffd27a2f8f" providerId="ADAL" clId="{EF2A608D-42C0-4030-A909-911094744168}" dt="2024-02-22T11:13:55.840" v="35" actId="20577"/>
          <ac:spMkLst>
            <pc:docMk/>
            <pc:sldMk cId="2229151741" sldId="256"/>
            <ac:spMk id="2" creationId="{EE995D46-96B9-D371-DB56-5469C7FE409C}"/>
          </ac:spMkLst>
        </pc:spChg>
      </pc:sldChg>
      <pc:sldChg chg="modSp mod">
        <pc:chgData name="DOMINGO BENITO LUCAS" userId="90dd269d-d856-4906-ac36-c7ffd27a2f8f" providerId="ADAL" clId="{EF2A608D-42C0-4030-A909-911094744168}" dt="2024-02-22T11:18:15.883" v="37" actId="1076"/>
        <pc:sldMkLst>
          <pc:docMk/>
          <pc:sldMk cId="2999638623" sldId="260"/>
        </pc:sldMkLst>
        <pc:spChg chg="mod">
          <ac:chgData name="DOMINGO BENITO LUCAS" userId="90dd269d-d856-4906-ac36-c7ffd27a2f8f" providerId="ADAL" clId="{EF2A608D-42C0-4030-A909-911094744168}" dt="2024-02-22T11:18:15.883" v="37" actId="1076"/>
          <ac:spMkLst>
            <pc:docMk/>
            <pc:sldMk cId="2999638623" sldId="260"/>
            <ac:spMk id="8" creationId="{003DC401-5766-CE1B-4EB7-AF7EC7E5A197}"/>
          </ac:spMkLst>
        </pc:spChg>
        <pc:picChg chg="mod">
          <ac:chgData name="DOMINGO BENITO LUCAS" userId="90dd269d-d856-4906-ac36-c7ffd27a2f8f" providerId="ADAL" clId="{EF2A608D-42C0-4030-A909-911094744168}" dt="2024-02-22T11:18:12.982" v="36" actId="1076"/>
          <ac:picMkLst>
            <pc:docMk/>
            <pc:sldMk cId="2999638623" sldId="260"/>
            <ac:picMk id="2054" creationId="{CC09B80A-8BB1-5D12-E2FC-568123D3471C}"/>
          </ac:picMkLst>
        </pc:picChg>
      </pc:sldChg>
      <pc:sldChg chg="modSp mod">
        <pc:chgData name="DOMINGO BENITO LUCAS" userId="90dd269d-d856-4906-ac36-c7ffd27a2f8f" providerId="ADAL" clId="{EF2A608D-42C0-4030-A909-911094744168}" dt="2024-02-22T11:19:08.676" v="44" actId="1076"/>
        <pc:sldMkLst>
          <pc:docMk/>
          <pc:sldMk cId="4196666323" sldId="276"/>
        </pc:sldMkLst>
        <pc:spChg chg="mod">
          <ac:chgData name="DOMINGO BENITO LUCAS" userId="90dd269d-d856-4906-ac36-c7ffd27a2f8f" providerId="ADAL" clId="{EF2A608D-42C0-4030-A909-911094744168}" dt="2024-02-22T11:19:08.676" v="44" actId="1076"/>
          <ac:spMkLst>
            <pc:docMk/>
            <pc:sldMk cId="4196666323" sldId="276"/>
            <ac:spMk id="6" creationId="{FC9F24A4-3F98-B9E0-4755-1C75CB31BBA8}"/>
          </ac:spMkLst>
        </pc:spChg>
      </pc:sldChg>
      <pc:sldChg chg="ord">
        <pc:chgData name="DOMINGO BENITO LUCAS" userId="90dd269d-d856-4906-ac36-c7ffd27a2f8f" providerId="ADAL" clId="{EF2A608D-42C0-4030-A909-911094744168}" dt="2024-02-22T11:18:22.151" v="39"/>
        <pc:sldMkLst>
          <pc:docMk/>
          <pc:sldMk cId="4032122035" sldId="277"/>
        </pc:sldMkLst>
      </pc:sldChg>
      <pc:sldChg chg="addSp delSp modSp mod">
        <pc:chgData name="DOMINGO BENITO LUCAS" userId="90dd269d-d856-4906-ac36-c7ffd27a2f8f" providerId="ADAL" clId="{EF2A608D-42C0-4030-A909-911094744168}" dt="2024-02-22T11:21:18.681" v="72" actId="164"/>
        <pc:sldMkLst>
          <pc:docMk/>
          <pc:sldMk cId="2463476178" sldId="279"/>
        </pc:sldMkLst>
        <pc:spChg chg="add mod">
          <ac:chgData name="DOMINGO BENITO LUCAS" userId="90dd269d-d856-4906-ac36-c7ffd27a2f8f" providerId="ADAL" clId="{EF2A608D-42C0-4030-A909-911094744168}" dt="2024-02-22T11:21:18.681" v="72" actId="164"/>
          <ac:spMkLst>
            <pc:docMk/>
            <pc:sldMk cId="2463476178" sldId="279"/>
            <ac:spMk id="5" creationId="{98E7C5F1-91C4-4CCB-8E08-36399A03E390}"/>
          </ac:spMkLst>
        </pc:spChg>
        <pc:grpChg chg="add mod">
          <ac:chgData name="DOMINGO BENITO LUCAS" userId="90dd269d-d856-4906-ac36-c7ffd27a2f8f" providerId="ADAL" clId="{EF2A608D-42C0-4030-A909-911094744168}" dt="2024-02-22T11:21:18.681" v="72" actId="164"/>
          <ac:grpSpMkLst>
            <pc:docMk/>
            <pc:sldMk cId="2463476178" sldId="279"/>
            <ac:grpSpMk id="6" creationId="{378B0256-3C25-4A31-95C0-C6F5A3887C44}"/>
          </ac:grpSpMkLst>
        </pc:grpChg>
        <pc:picChg chg="add del mod">
          <ac:chgData name="DOMINGO BENITO LUCAS" userId="90dd269d-d856-4906-ac36-c7ffd27a2f8f" providerId="ADAL" clId="{EF2A608D-42C0-4030-A909-911094744168}" dt="2024-02-22T11:20:19.444" v="48" actId="478"/>
          <ac:picMkLst>
            <pc:docMk/>
            <pc:sldMk cId="2463476178" sldId="279"/>
            <ac:picMk id="3" creationId="{1E6AA1B3-B720-4900-8814-82A3C60C9849}"/>
          </ac:picMkLst>
        </pc:picChg>
        <pc:picChg chg="add del">
          <ac:chgData name="DOMINGO BENITO LUCAS" userId="90dd269d-d856-4906-ac36-c7ffd27a2f8f" providerId="ADAL" clId="{EF2A608D-42C0-4030-A909-911094744168}" dt="2024-02-22T11:19:57.378" v="46" actId="478"/>
          <ac:picMkLst>
            <pc:docMk/>
            <pc:sldMk cId="2463476178" sldId="279"/>
            <ac:picMk id="1026" creationId="{D70A494C-ED90-417E-A7A0-5D7C26B56BDD}"/>
          </ac:picMkLst>
        </pc:picChg>
        <pc:picChg chg="add mod">
          <ac:chgData name="DOMINGO BENITO LUCAS" userId="90dd269d-d856-4906-ac36-c7ffd27a2f8f" providerId="ADAL" clId="{EF2A608D-42C0-4030-A909-911094744168}" dt="2024-02-22T11:21:18.681" v="72" actId="164"/>
          <ac:picMkLst>
            <pc:docMk/>
            <pc:sldMk cId="2463476178" sldId="279"/>
            <ac:picMk id="1028" creationId="{51C04CB7-34E0-4B57-9443-E46A89F853B1}"/>
          </ac:picMkLst>
        </pc:picChg>
      </pc:sldChg>
    </pc:docChg>
  </pc:docChgLst>
  <pc:docChgLst>
    <pc:chgData name="DOMINGO BENITO LUCAS" userId="90dd269d-d856-4906-ac36-c7ffd27a2f8f" providerId="ADAL" clId="{443CEEA3-31A5-4A7A-BC47-88DA665A350C}"/>
    <pc:docChg chg="undo custSel addSld delSld modSld">
      <pc:chgData name="DOMINGO BENITO LUCAS" userId="90dd269d-d856-4906-ac36-c7ffd27a2f8f" providerId="ADAL" clId="{443CEEA3-31A5-4A7A-BC47-88DA665A350C}" dt="2024-02-22T09:17:33.932" v="79" actId="20577"/>
      <pc:docMkLst>
        <pc:docMk/>
      </pc:docMkLst>
      <pc:sldChg chg="modSp mod">
        <pc:chgData name="DOMINGO BENITO LUCAS" userId="90dd269d-d856-4906-ac36-c7ffd27a2f8f" providerId="ADAL" clId="{443CEEA3-31A5-4A7A-BC47-88DA665A350C}" dt="2024-02-22T09:10:30.512" v="34" actId="20577"/>
        <pc:sldMkLst>
          <pc:docMk/>
          <pc:sldMk cId="3515585017" sldId="270"/>
        </pc:sldMkLst>
        <pc:spChg chg="mod">
          <ac:chgData name="DOMINGO BENITO LUCAS" userId="90dd269d-d856-4906-ac36-c7ffd27a2f8f" providerId="ADAL" clId="{443CEEA3-31A5-4A7A-BC47-88DA665A350C}" dt="2024-02-22T09:10:30.512" v="34" actId="20577"/>
          <ac:spMkLst>
            <pc:docMk/>
            <pc:sldMk cId="3515585017" sldId="270"/>
            <ac:spMk id="2" creationId="{CB16B2D0-7FD3-64AB-5894-CADB032A5551}"/>
          </ac:spMkLst>
        </pc:spChg>
      </pc:sldChg>
      <pc:sldChg chg="addSp modSp mod">
        <pc:chgData name="DOMINGO BENITO LUCAS" userId="90dd269d-d856-4906-ac36-c7ffd27a2f8f" providerId="ADAL" clId="{443CEEA3-31A5-4A7A-BC47-88DA665A350C}" dt="2024-02-22T09:17:33.932" v="79" actId="20577"/>
        <pc:sldMkLst>
          <pc:docMk/>
          <pc:sldMk cId="70708046" sldId="271"/>
        </pc:sldMkLst>
        <pc:spChg chg="add mod">
          <ac:chgData name="DOMINGO BENITO LUCAS" userId="90dd269d-d856-4906-ac36-c7ffd27a2f8f" providerId="ADAL" clId="{443CEEA3-31A5-4A7A-BC47-88DA665A350C}" dt="2024-02-22T09:17:33.932" v="79" actId="20577"/>
          <ac:spMkLst>
            <pc:docMk/>
            <pc:sldMk cId="70708046" sldId="271"/>
            <ac:spMk id="2" creationId="{C9D5D0EF-4F48-4DF1-9EA0-9AFD413E9E2D}"/>
          </ac:spMkLst>
        </pc:spChg>
      </pc:sldChg>
      <pc:sldChg chg="modSp">
        <pc:chgData name="DOMINGO BENITO LUCAS" userId="90dd269d-d856-4906-ac36-c7ffd27a2f8f" providerId="ADAL" clId="{443CEEA3-31A5-4A7A-BC47-88DA665A350C}" dt="2024-02-22T09:09:05.719" v="10" actId="20577"/>
        <pc:sldMkLst>
          <pc:docMk/>
          <pc:sldMk cId="476694819" sldId="272"/>
        </pc:sldMkLst>
        <pc:spChg chg="mod">
          <ac:chgData name="DOMINGO BENITO LUCAS" userId="90dd269d-d856-4906-ac36-c7ffd27a2f8f" providerId="ADAL" clId="{443CEEA3-31A5-4A7A-BC47-88DA665A350C}" dt="2024-02-22T09:09:05.719" v="10" actId="20577"/>
          <ac:spMkLst>
            <pc:docMk/>
            <pc:sldMk cId="476694819" sldId="272"/>
            <ac:spMk id="2" creationId="{85638C9E-DBED-79E9-B1C4-A62B41F735EC}"/>
          </ac:spMkLst>
        </pc:spChg>
      </pc:sldChg>
      <pc:sldChg chg="new del">
        <pc:chgData name="DOMINGO BENITO LUCAS" userId="90dd269d-d856-4906-ac36-c7ffd27a2f8f" providerId="ADAL" clId="{443CEEA3-31A5-4A7A-BC47-88DA665A350C}" dt="2024-02-22T09:16:51.061" v="36" actId="680"/>
        <pc:sldMkLst>
          <pc:docMk/>
          <pc:sldMk cId="2883414066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537F03-FA49-4F7E-801D-4BD208D4C46B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21412-98C3-439C-B7B6-2878D65D3B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2538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95C89-2E28-4777-95B0-BA7EECAE3B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9928" y="987552"/>
            <a:ext cx="8385048" cy="308152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052321-4D71-4DA8-BD2C-DC22FC1525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5506" y="4480561"/>
            <a:ext cx="5993892" cy="1166495"/>
          </a:xfrm>
        </p:spPr>
        <p:txBody>
          <a:bodyPr>
            <a:normAutofit/>
          </a:bodyPr>
          <a:lstStyle>
            <a:lvl1pPr marL="0" indent="0" algn="ctr">
              <a:buNone/>
              <a:defRPr sz="1400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37183-71EA-4A92-8609-41ECB53F4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9F2E6-1ECC-4081-8EBF-C80C6C94A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3FA67-CD72-4503-BA25-FEC880107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76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BA523-EF01-4656-9D54-347E984FD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4444B-9FC3-414D-8EA0-15AB806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181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F79BA-620F-4443-807B-BE44F36F9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709738"/>
            <a:ext cx="9430811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9A625-6442-4047-B545-433C44512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4589463"/>
            <a:ext cx="943081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EAA30-3B1A-4BEA-9835-33D207245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56440-3149-446F-8105-485333B1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FEDB1-D604-4E10-B334-5DB303498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6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6E563-D552-439E-8DF5-45062D87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36873-2DD5-456E-A3A9-FE408419E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848" y="1825625"/>
            <a:ext cx="468405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C6B04C-FB9E-4A9E-8892-4B5B70289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2" y="1825625"/>
            <a:ext cx="4684058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F0B4-0E86-473E-BC42-78D856A00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B9537-F43C-4042-B165-A00358F9E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9F52F-61F2-4FEE-8989-2FB40019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573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2E5C-0B2D-4DB5-95F6-3C2C825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89993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872132" cy="823912"/>
          </a:xfrm>
        </p:spPr>
        <p:txBody>
          <a:bodyPr anchor="b">
            <a:no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510632"/>
            <a:ext cx="4872133" cy="3684588"/>
          </a:xfrm>
        </p:spPr>
        <p:txBody>
          <a:bodyPr/>
          <a:lstStyle>
            <a:lvl2pPr>
              <a:defRPr b="1"/>
            </a:lvl2pPr>
            <a:lvl3pPr>
              <a:defRPr b="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9809" y="1681163"/>
            <a:ext cx="4849909" cy="823912"/>
          </a:xfrm>
        </p:spPr>
        <p:txBody>
          <a:bodyPr anchor="b">
            <a:no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505075"/>
            <a:ext cx="4872134" cy="3684588"/>
          </a:xfrm>
        </p:spPr>
        <p:txBody>
          <a:bodyPr/>
          <a:lstStyle>
            <a:lvl2pPr>
              <a:defRPr b="1"/>
            </a:lvl2pPr>
            <a:lvl3pPr>
              <a:defRPr b="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689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CB818-E8D0-497B-9A7E-4F281D0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E82B9D-CD58-4C05-8A78-CB6E0E9D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DE60CD-D6F3-40A7-BB8B-FEC8E315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6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16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FD3CB-0541-46AD-B35E-0E0A1375E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8EFDE-1D7D-46B8-AB55-A3C02EDD1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5652153" cy="5403850"/>
          </a:xfrm>
        </p:spPr>
        <p:txBody>
          <a:bodyPr/>
          <a:lstStyle>
            <a:lvl1pPr>
              <a:defRPr sz="3200"/>
            </a:lvl1pPr>
            <a:lvl2pPr>
              <a:defRPr sz="2800" b="1"/>
            </a:lvl2pPr>
            <a:lvl3pPr>
              <a:defRPr sz="2400" b="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1D2F5-DB36-4943-8A14-96AFC4883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C07D4-6597-444C-9EFD-62021AE76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2D0D2C-70E8-4A24-9727-BEAF10B17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9E0F6-7216-48A1-8BCA-770C6DE38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20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BEBD-5F1A-4111-A7F2-1CE82C9A6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0517FB-4008-4F68-B193-482971BA72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06C5F-0885-458F-9B21-47E60171B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886F2E-B752-4D78-8DC4-C96A1A00E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C37751-8BB8-4224-870A-A2953E760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2CE94-BD7E-44B3-9B5E-67D4BD317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420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3CBE-1EA9-4E8B-A281-C50B792E5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2EB1A0-A59D-4CB9-BABB-C6BF1D2E9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6265B-940D-433C-AD76-2D6A42449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AB98E-314F-45C4-9A64-AD3FAE05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49F32-B214-4A0C-8669-7FE4BA445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697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DE4A6D-DAA1-4551-A093-3C36C1C8C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25FDA9-71CD-4B86-B291-BEBA43D8E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9F5B1-B635-4479-A426-B1D40665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33098-8769-47C3-80B2-C2942F984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A9297-65D4-45BE-BE6C-5531FC6A5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56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1AFD227-869A-489C-A9B5-3F0498DF3C0C}"/>
              </a:ext>
            </a:extLst>
          </p:cNvPr>
          <p:cNvGrpSpPr/>
          <p:nvPr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0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3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4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0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1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3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4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05E913-A9D9-4639-B104-1F07A4AF6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40CEB-B6D7-46E6-9843-515342140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874520"/>
            <a:ext cx="96340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AC8B5-8DFB-4920-8580-54824C831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B5898F52-2787-4BA2-BBBC-9395E9F86D50}" type="datetimeFigureOut">
              <a:rPr lang="en-US" smtClean="0"/>
              <a:pPr/>
              <a:t>2/22/2024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E2D5D-B616-4048-9CB8-4D316BBDB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322F0-8F3D-4AC5-9873-24666D0E0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4C8B8A27-DF03-4546-BA93-21C967D57E5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9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27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3439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lcinturondeorion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x.com/dominbenit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6F5F07B-A917-442C-82D5-5719737E9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Una bombilla multicolor con iconos de empresa">
            <a:extLst>
              <a:ext uri="{FF2B5EF4-FFF2-40B4-BE49-F238E27FC236}">
                <a16:creationId xmlns:a16="http://schemas.microsoft.com/office/drawing/2014/main" id="{D617940B-EFEE-22C2-C217-D56125ADFA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65" b="8178"/>
          <a:stretch/>
        </p:blipFill>
        <p:spPr>
          <a:xfrm>
            <a:off x="20" y="10"/>
            <a:ext cx="1219196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7E0C296-2B1B-4589-84EA-239D87849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9175" y="2279176"/>
            <a:ext cx="5199894" cy="258567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E995D46-96B9-D371-DB56-5469C7FE40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3647" y="2378792"/>
            <a:ext cx="4606621" cy="1569143"/>
          </a:xfrm>
        </p:spPr>
        <p:txBody>
          <a:bodyPr>
            <a:normAutofit fontScale="90000"/>
          </a:bodyPr>
          <a:lstStyle/>
          <a:p>
            <a:r>
              <a:rPr lang="es-ES" sz="4000" dirty="0"/>
              <a:t>Acrónimos, frikis y otros bichos raros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81DFF5-003B-4C73-8332-74F4935FFF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670" y="4155083"/>
            <a:ext cx="4490112" cy="553395"/>
          </a:xfrm>
        </p:spPr>
        <p:txBody>
          <a:bodyPr>
            <a:normAutofit lnSpcReduction="10000"/>
          </a:bodyPr>
          <a:lstStyle/>
          <a:p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DOMingo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Benito Lucas</a:t>
            </a:r>
          </a:p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ELCINTURONDEORION.COM</a:t>
            </a: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CDD339A-0D5C-435F-B70C-6498DB974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552" y="3022005"/>
            <a:ext cx="12161561" cy="1033163"/>
            <a:chOff x="23552" y="3022005"/>
            <a:chExt cx="12161561" cy="1033163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21D7864D-9CC0-4345-A8ED-01EEC9C57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33426" y="3820899"/>
              <a:ext cx="146874" cy="103369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3">
              <a:extLst>
                <a:ext uri="{FF2B5EF4-FFF2-40B4-BE49-F238E27FC236}">
                  <a16:creationId xmlns:a16="http://schemas.microsoft.com/office/drawing/2014/main" id="{F9F23CAB-0676-4AC7-8CA8-7B5BF73E27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012632" y="3146103"/>
              <a:ext cx="143728" cy="146842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65">
              <a:extLst>
                <a:ext uri="{FF2B5EF4-FFF2-40B4-BE49-F238E27FC236}">
                  <a16:creationId xmlns:a16="http://schemas.microsoft.com/office/drawing/2014/main" id="{EB1A7EF0-FD1E-4431-AA12-061658B276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58308" y="3186235"/>
              <a:ext cx="143728" cy="93707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66">
              <a:extLst>
                <a:ext uri="{FF2B5EF4-FFF2-40B4-BE49-F238E27FC236}">
                  <a16:creationId xmlns:a16="http://schemas.microsoft.com/office/drawing/2014/main" id="{AAA8D351-4D5D-43CA-9EA3-3A209DBA7B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19141" y="3199239"/>
              <a:ext cx="155267" cy="132351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67">
              <a:extLst>
                <a:ext uri="{FF2B5EF4-FFF2-40B4-BE49-F238E27FC236}">
                  <a16:creationId xmlns:a16="http://schemas.microsoft.com/office/drawing/2014/main" id="{AEB482CE-8502-400F-A587-CEA8BF6680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79147" y="3203103"/>
              <a:ext cx="186739" cy="140079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69">
              <a:extLst>
                <a:ext uri="{FF2B5EF4-FFF2-40B4-BE49-F238E27FC236}">
                  <a16:creationId xmlns:a16="http://schemas.microsoft.com/office/drawing/2014/main" id="{B86FDE7E-057E-44EF-9209-38C5CD45C1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45413" y="3206968"/>
              <a:ext cx="171003" cy="132351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70">
              <a:extLst>
                <a:ext uri="{FF2B5EF4-FFF2-40B4-BE49-F238E27FC236}">
                  <a16:creationId xmlns:a16="http://schemas.microsoft.com/office/drawing/2014/main" id="{9DAEC7B8-1258-418C-8918-40304A03F2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2571" y="3278457"/>
              <a:ext cx="155267" cy="89843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1">
              <a:extLst>
                <a:ext uri="{FF2B5EF4-FFF2-40B4-BE49-F238E27FC236}">
                  <a16:creationId xmlns:a16="http://schemas.microsoft.com/office/drawing/2014/main" id="{7B3E59D7-9F28-4FEB-8725-3474C434C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24344" y="3213730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72">
              <a:extLst>
                <a:ext uri="{FF2B5EF4-FFF2-40B4-BE49-F238E27FC236}">
                  <a16:creationId xmlns:a16="http://schemas.microsoft.com/office/drawing/2014/main" id="{FB6EF793-0487-49E6-ACD6-A61029C0A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55774" y="3217593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3">
              <a:extLst>
                <a:ext uri="{FF2B5EF4-FFF2-40B4-BE49-F238E27FC236}">
                  <a16:creationId xmlns:a16="http://schemas.microsoft.com/office/drawing/2014/main" id="{98ABF759-8FA6-48D5-B872-D9CEECD39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66180" y="3221457"/>
              <a:ext cx="143728" cy="99505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4">
              <a:extLst>
                <a:ext uri="{FF2B5EF4-FFF2-40B4-BE49-F238E27FC236}">
                  <a16:creationId xmlns:a16="http://schemas.microsoft.com/office/drawing/2014/main" id="{DDB8BBFA-C9D7-4F60-A252-7ED1743E4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49313" y="3228221"/>
              <a:ext cx="162611" cy="142976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5">
              <a:extLst>
                <a:ext uri="{FF2B5EF4-FFF2-40B4-BE49-F238E27FC236}">
                  <a16:creationId xmlns:a16="http://schemas.microsoft.com/office/drawing/2014/main" id="{A0FF6E41-0C56-4070-B2E2-2B584C578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69669" y="3263964"/>
              <a:ext cx="151070" cy="114961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87">
              <a:extLst>
                <a:ext uri="{FF2B5EF4-FFF2-40B4-BE49-F238E27FC236}">
                  <a16:creationId xmlns:a16="http://schemas.microsoft.com/office/drawing/2014/main" id="{BF2AC548-3795-4AF1-B887-1983F7F8A9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25650" y="3278455"/>
              <a:ext cx="159463" cy="107233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8">
              <a:extLst>
                <a:ext uri="{FF2B5EF4-FFF2-40B4-BE49-F238E27FC236}">
                  <a16:creationId xmlns:a16="http://schemas.microsoft.com/office/drawing/2014/main" id="{2BDFC7FA-5D85-4F31-B712-6E0C0D7B04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23043" y="3285217"/>
              <a:ext cx="7345" cy="77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4">
              <a:extLst>
                <a:ext uri="{FF2B5EF4-FFF2-40B4-BE49-F238E27FC236}">
                  <a16:creationId xmlns:a16="http://schemas.microsoft.com/office/drawing/2014/main" id="{DD1464FA-ADAE-4DB6-A9A6-A809763A3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50139" y="3580387"/>
              <a:ext cx="163660" cy="121724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7">
              <a:extLst>
                <a:ext uri="{FF2B5EF4-FFF2-40B4-BE49-F238E27FC236}">
                  <a16:creationId xmlns:a16="http://schemas.microsoft.com/office/drawing/2014/main" id="{A247191C-2FEA-4AA3-9B1B-4F1602D26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815064" y="3539291"/>
              <a:ext cx="225557" cy="143944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8">
              <a:extLst>
                <a:ext uri="{FF2B5EF4-FFF2-40B4-BE49-F238E27FC236}">
                  <a16:creationId xmlns:a16="http://schemas.microsoft.com/office/drawing/2014/main" id="{92676367-B42C-46BC-BF52-A543723C2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091835" y="3539292"/>
              <a:ext cx="175200" cy="93707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99">
              <a:extLst>
                <a:ext uri="{FF2B5EF4-FFF2-40B4-BE49-F238E27FC236}">
                  <a16:creationId xmlns:a16="http://schemas.microsoft.com/office/drawing/2014/main" id="{F96083BD-2E2F-43C1-B5B8-90A19ECB2F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20539" y="3539289"/>
              <a:ext cx="260178" cy="143944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00">
              <a:extLst>
                <a:ext uri="{FF2B5EF4-FFF2-40B4-BE49-F238E27FC236}">
                  <a16:creationId xmlns:a16="http://schemas.microsoft.com/office/drawing/2014/main" id="{36D49EC8-F959-4206-9496-81C1FCE950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59800" y="3539291"/>
              <a:ext cx="152120" cy="111097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01">
              <a:extLst>
                <a:ext uri="{FF2B5EF4-FFF2-40B4-BE49-F238E27FC236}">
                  <a16:creationId xmlns:a16="http://schemas.microsoft.com/office/drawing/2014/main" id="{0D1F9B54-5650-4ADE-8769-818D5AD39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4341" y="3569721"/>
              <a:ext cx="163660" cy="96607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2">
              <a:extLst>
                <a:ext uri="{FF2B5EF4-FFF2-40B4-BE49-F238E27FC236}">
                  <a16:creationId xmlns:a16="http://schemas.microsoft.com/office/drawing/2014/main" id="{1208F64B-D1E2-4308-A921-2791E4D902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59349" y="3594839"/>
              <a:ext cx="143728" cy="117858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03">
              <a:extLst>
                <a:ext uri="{FF2B5EF4-FFF2-40B4-BE49-F238E27FC236}">
                  <a16:creationId xmlns:a16="http://schemas.microsoft.com/office/drawing/2014/main" id="{DD5592E3-A816-49FE-824E-AF5845C511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171682" y="3557646"/>
              <a:ext cx="166807" cy="121724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13">
              <a:extLst>
                <a:ext uri="{FF2B5EF4-FFF2-40B4-BE49-F238E27FC236}">
                  <a16:creationId xmlns:a16="http://schemas.microsoft.com/office/drawing/2014/main" id="{048AF30C-3E40-4065-A7E2-A78D26B0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13811" y="3611744"/>
              <a:ext cx="11540" cy="1062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15">
              <a:extLst>
                <a:ext uri="{FF2B5EF4-FFF2-40B4-BE49-F238E27FC236}">
                  <a16:creationId xmlns:a16="http://schemas.microsoft.com/office/drawing/2014/main" id="{F6E9CB87-8280-47D0-88C8-BAC285D5DE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8190" y="3618509"/>
              <a:ext cx="7345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17">
              <a:extLst>
                <a:ext uri="{FF2B5EF4-FFF2-40B4-BE49-F238E27FC236}">
                  <a16:creationId xmlns:a16="http://schemas.microsoft.com/office/drawing/2014/main" id="{C126D247-0C11-4EAB-BE52-A4D807955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45118" y="3633000"/>
              <a:ext cx="8392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18">
              <a:extLst>
                <a:ext uri="{FF2B5EF4-FFF2-40B4-BE49-F238E27FC236}">
                  <a16:creationId xmlns:a16="http://schemas.microsoft.com/office/drawing/2014/main" id="{A15D480B-DA3E-4F00-BDEA-52E018D2CE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09199" y="3636863"/>
              <a:ext cx="155267" cy="113994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19">
              <a:extLst>
                <a:ext uri="{FF2B5EF4-FFF2-40B4-BE49-F238E27FC236}">
                  <a16:creationId xmlns:a16="http://schemas.microsoft.com/office/drawing/2014/main" id="{171F133F-A692-4513-A861-47BDCCC8F6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25942" y="3622374"/>
              <a:ext cx="151070" cy="178722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20">
              <a:extLst>
                <a:ext uri="{FF2B5EF4-FFF2-40B4-BE49-F238E27FC236}">
                  <a16:creationId xmlns:a16="http://schemas.microsoft.com/office/drawing/2014/main" id="{38207A8D-8E7E-463D-9992-9844A7808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06294" y="3832973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27">
              <a:extLst>
                <a:ext uri="{FF2B5EF4-FFF2-40B4-BE49-F238E27FC236}">
                  <a16:creationId xmlns:a16="http://schemas.microsoft.com/office/drawing/2014/main" id="{7BA77B91-9626-4DFA-A5D2-86BE3EAC8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72096" y="3868719"/>
              <a:ext cx="162611" cy="93707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29">
              <a:extLst>
                <a:ext uri="{FF2B5EF4-FFF2-40B4-BE49-F238E27FC236}">
                  <a16:creationId xmlns:a16="http://schemas.microsoft.com/office/drawing/2014/main" id="{E160D945-C924-441B-827A-C27206D18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734415" y="3872581"/>
              <a:ext cx="175200" cy="129453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33">
              <a:extLst>
                <a:ext uri="{FF2B5EF4-FFF2-40B4-BE49-F238E27FC236}">
                  <a16:creationId xmlns:a16="http://schemas.microsoft.com/office/drawing/2014/main" id="{034D50E5-CC96-47EA-909D-9CC6ABA24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05710" y="3883209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36">
              <a:extLst>
                <a:ext uri="{FF2B5EF4-FFF2-40B4-BE49-F238E27FC236}">
                  <a16:creationId xmlns:a16="http://schemas.microsoft.com/office/drawing/2014/main" id="{CE529D6B-DA12-4C21-8816-B7C0655DC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733368" y="395837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37">
              <a:extLst>
                <a:ext uri="{FF2B5EF4-FFF2-40B4-BE49-F238E27FC236}">
                  <a16:creationId xmlns:a16="http://schemas.microsoft.com/office/drawing/2014/main" id="{8BD20D1C-AFD2-46C5-B874-E1E6575AB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06887" y="3901564"/>
              <a:ext cx="151070" cy="111097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38">
              <a:extLst>
                <a:ext uri="{FF2B5EF4-FFF2-40B4-BE49-F238E27FC236}">
                  <a16:creationId xmlns:a16="http://schemas.microsoft.com/office/drawing/2014/main" id="{1553F3A5-DAE1-4BE4-A62C-DC0B2B076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07894" y="3904464"/>
              <a:ext cx="139530" cy="93707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39">
              <a:extLst>
                <a:ext uri="{FF2B5EF4-FFF2-40B4-BE49-F238E27FC236}">
                  <a16:creationId xmlns:a16="http://schemas.microsoft.com/office/drawing/2014/main" id="{7248432C-E709-4AB9-B196-B17BABF54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09199" y="3912191"/>
              <a:ext cx="155267" cy="103369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42">
              <a:extLst>
                <a:ext uri="{FF2B5EF4-FFF2-40B4-BE49-F238E27FC236}">
                  <a16:creationId xmlns:a16="http://schemas.microsoft.com/office/drawing/2014/main" id="{87579DF1-0CD1-48D7-9B6C-2B437C7B0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812046" y="3947935"/>
              <a:ext cx="4197" cy="676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43">
              <a:extLst>
                <a:ext uri="{FF2B5EF4-FFF2-40B4-BE49-F238E27FC236}">
                  <a16:creationId xmlns:a16="http://schemas.microsoft.com/office/drawing/2014/main" id="{51C5165A-A8BD-4E8A-BB51-96ADB4E0CF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027955" y="3951797"/>
              <a:ext cx="143728" cy="92743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44">
              <a:extLst>
                <a:ext uri="{FF2B5EF4-FFF2-40B4-BE49-F238E27FC236}">
                  <a16:creationId xmlns:a16="http://schemas.microsoft.com/office/drawing/2014/main" id="{3318A639-15FE-47E4-883D-24F0DAF6B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45833" y="3947935"/>
              <a:ext cx="167855" cy="107233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45">
              <a:extLst>
                <a:ext uri="{FF2B5EF4-FFF2-40B4-BE49-F238E27FC236}">
                  <a16:creationId xmlns:a16="http://schemas.microsoft.com/office/drawing/2014/main" id="{B03EC112-0D5C-48DA-93EE-940B74A62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94469" y="3954698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0">
              <a:extLst>
                <a:ext uri="{FF2B5EF4-FFF2-40B4-BE49-F238E27FC236}">
                  <a16:creationId xmlns:a16="http://schemas.microsoft.com/office/drawing/2014/main" id="{982DB46C-F13E-4ED7-90F3-47B25A0858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58264" y="3024903"/>
              <a:ext cx="163660" cy="104334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FF698AC9-5CD1-4A7F-8D25-5787F7E8E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7792" y="3039394"/>
              <a:ext cx="143728" cy="85979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580965AB-01A6-476C-8F50-ED23508207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57259" y="3022005"/>
              <a:ext cx="163660" cy="92743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E3C0DF2F-3170-4A79-ADAA-4BC015B241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56843" y="3047122"/>
              <a:ext cx="147925" cy="82115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69010010-E67A-4065-8312-BE392BB1C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93941" y="3057748"/>
              <a:ext cx="15212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631A2BD3-8DA4-49DA-961C-2A84252DDF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8079" y="3068377"/>
              <a:ext cx="178347" cy="117858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3">
              <a:extLst>
                <a:ext uri="{FF2B5EF4-FFF2-40B4-BE49-F238E27FC236}">
                  <a16:creationId xmlns:a16="http://schemas.microsoft.com/office/drawing/2014/main" id="{B3462A74-8748-4CC2-A7DC-0F765B734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5247" y="3072240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6">
              <a:extLst>
                <a:ext uri="{FF2B5EF4-FFF2-40B4-BE49-F238E27FC236}">
                  <a16:creationId xmlns:a16="http://schemas.microsoft.com/office/drawing/2014/main" id="{3FD72CB2-5280-4C42-ABD9-AC2202E75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30154" y="3093493"/>
              <a:ext cx="15107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7BB6BA01-F7D6-431B-97F7-2DAD44DF93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54702" y="3093493"/>
              <a:ext cx="155267" cy="111097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6CBFA44B-13FA-4E01-8EC8-3C2E03DC7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78791" y="3125373"/>
              <a:ext cx="151070" cy="82115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0">
              <a:extLst>
                <a:ext uri="{FF2B5EF4-FFF2-40B4-BE49-F238E27FC236}">
                  <a16:creationId xmlns:a16="http://schemas.microsoft.com/office/drawing/2014/main" id="{0B5F8AEE-90EF-4529-B573-77F764D89A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69975" y="3143729"/>
              <a:ext cx="11540" cy="676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56BAE621-EB8E-4E88-9B1A-F840BFE658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86006" y="3362058"/>
              <a:ext cx="169954" cy="88879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51">
              <a:extLst>
                <a:ext uri="{FF2B5EF4-FFF2-40B4-BE49-F238E27FC236}">
                  <a16:creationId xmlns:a16="http://schemas.microsoft.com/office/drawing/2014/main" id="{14B4DED6-A4BF-4F3B-B1FC-82825676B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4777" y="3401668"/>
              <a:ext cx="136383" cy="107233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52">
              <a:extLst>
                <a:ext uri="{FF2B5EF4-FFF2-40B4-BE49-F238E27FC236}">
                  <a16:creationId xmlns:a16="http://schemas.microsoft.com/office/drawing/2014/main" id="{E93A246E-C93F-4DCB-8EB4-8AE46BC81F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156" y="3408428"/>
              <a:ext cx="140580" cy="96607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53">
              <a:extLst>
                <a:ext uri="{FF2B5EF4-FFF2-40B4-BE49-F238E27FC236}">
                  <a16:creationId xmlns:a16="http://schemas.microsoft.com/office/drawing/2014/main" id="{2D8ABAA9-E978-42EE-9895-4A97F33EAF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63345" y="3415192"/>
              <a:ext cx="151070" cy="93707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54">
              <a:extLst>
                <a:ext uri="{FF2B5EF4-FFF2-40B4-BE49-F238E27FC236}">
                  <a16:creationId xmlns:a16="http://schemas.microsoft.com/office/drawing/2014/main" id="{1BDBC350-8F9F-44B7-8860-EE05E45569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17434" y="3412293"/>
              <a:ext cx="159463" cy="124621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55">
              <a:extLst>
                <a:ext uri="{FF2B5EF4-FFF2-40B4-BE49-F238E27FC236}">
                  <a16:creationId xmlns:a16="http://schemas.microsoft.com/office/drawing/2014/main" id="{8CC1825B-07E8-4D9A-99FC-AF22F9D705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3589" y="3419055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56">
              <a:extLst>
                <a:ext uri="{FF2B5EF4-FFF2-40B4-BE49-F238E27FC236}">
                  <a16:creationId xmlns:a16="http://schemas.microsoft.com/office/drawing/2014/main" id="{E208343E-229A-4E39-AF3B-DAE8625D5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767596" y="3450937"/>
              <a:ext cx="152120" cy="85979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7">
              <a:extLst>
                <a:ext uri="{FF2B5EF4-FFF2-40B4-BE49-F238E27FC236}">
                  <a16:creationId xmlns:a16="http://schemas.microsoft.com/office/drawing/2014/main" id="{C48670A5-7175-4E13-BCF9-70B92BFB7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60620" y="3415192"/>
              <a:ext cx="166807" cy="111097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9">
              <a:extLst>
                <a:ext uri="{FF2B5EF4-FFF2-40B4-BE49-F238E27FC236}">
                  <a16:creationId xmlns:a16="http://schemas.microsoft.com/office/drawing/2014/main" id="{F4203D1F-0C38-4CC7-9667-06D91693C8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3108" y="3458664"/>
              <a:ext cx="146874" cy="92743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0">
              <a:extLst>
                <a:ext uri="{FF2B5EF4-FFF2-40B4-BE49-F238E27FC236}">
                  <a16:creationId xmlns:a16="http://schemas.microsoft.com/office/drawing/2014/main" id="{7C6039CA-A1B7-4086-B035-CF1A0B147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23943" y="3465427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1">
              <a:extLst>
                <a:ext uri="{FF2B5EF4-FFF2-40B4-BE49-F238E27FC236}">
                  <a16:creationId xmlns:a16="http://schemas.microsoft.com/office/drawing/2014/main" id="{BCF25F37-4F50-4174-88D1-A3A43F614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5592" y="3483783"/>
              <a:ext cx="162611" cy="117858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8">
              <a:extLst>
                <a:ext uri="{FF2B5EF4-FFF2-40B4-BE49-F238E27FC236}">
                  <a16:creationId xmlns:a16="http://schemas.microsoft.com/office/drawing/2014/main" id="{F076F369-289A-4E93-BF39-B4C99E16B9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149" y="3705975"/>
              <a:ext cx="175200" cy="88879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9">
              <a:extLst>
                <a:ext uri="{FF2B5EF4-FFF2-40B4-BE49-F238E27FC236}">
                  <a16:creationId xmlns:a16="http://schemas.microsoft.com/office/drawing/2014/main" id="{F014AE29-4A4C-418D-8D72-233AECCE70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02456" y="3708874"/>
              <a:ext cx="146874" cy="82115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80">
              <a:extLst>
                <a:ext uri="{FF2B5EF4-FFF2-40B4-BE49-F238E27FC236}">
                  <a16:creationId xmlns:a16="http://schemas.microsoft.com/office/drawing/2014/main" id="{169B666F-51A1-4D47-851D-BF226C5366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515" y="3716603"/>
              <a:ext cx="147925" cy="78251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81">
              <a:extLst>
                <a:ext uri="{FF2B5EF4-FFF2-40B4-BE49-F238E27FC236}">
                  <a16:creationId xmlns:a16="http://schemas.microsoft.com/office/drawing/2014/main" id="{1D47E7BB-91A2-4C01-848C-7528FB8DC8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85883" y="3712738"/>
              <a:ext cx="166807" cy="107233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82">
              <a:extLst>
                <a:ext uri="{FF2B5EF4-FFF2-40B4-BE49-F238E27FC236}">
                  <a16:creationId xmlns:a16="http://schemas.microsoft.com/office/drawing/2014/main" id="{E8C443E6-6590-4FA5-9143-C734D59DC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17313" y="3723363"/>
              <a:ext cx="152120" cy="82115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83">
              <a:extLst>
                <a:ext uri="{FF2B5EF4-FFF2-40B4-BE49-F238E27FC236}">
                  <a16:creationId xmlns:a16="http://schemas.microsoft.com/office/drawing/2014/main" id="{8AE369CB-90BC-49E0-84E4-E46339759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95241" y="3702111"/>
              <a:ext cx="155267" cy="186450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84">
              <a:extLst>
                <a:ext uri="{FF2B5EF4-FFF2-40B4-BE49-F238E27FC236}">
                  <a16:creationId xmlns:a16="http://schemas.microsoft.com/office/drawing/2014/main" id="{DC1D6E23-7CDE-45A3-B8E0-2C5D1BDE7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3642" y="3730128"/>
              <a:ext cx="155267" cy="104334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86">
              <a:extLst>
                <a:ext uri="{FF2B5EF4-FFF2-40B4-BE49-F238E27FC236}">
                  <a16:creationId xmlns:a16="http://schemas.microsoft.com/office/drawing/2014/main" id="{AF542CA1-45D2-4197-B34E-0A63A758B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730" y="3737922"/>
              <a:ext cx="155267" cy="133317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9">
              <a:extLst>
                <a:ext uri="{FF2B5EF4-FFF2-40B4-BE49-F238E27FC236}">
                  <a16:creationId xmlns:a16="http://schemas.microsoft.com/office/drawing/2014/main" id="{5ED5642D-E343-41C8-8FF3-3368A8660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1490" y="3709999"/>
              <a:ext cx="159463" cy="110131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90">
              <a:extLst>
                <a:ext uri="{FF2B5EF4-FFF2-40B4-BE49-F238E27FC236}">
                  <a16:creationId xmlns:a16="http://schemas.microsoft.com/office/drawing/2014/main" id="{BDD03E24-B855-4A54-9C06-9665F8E96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69434" y="3802579"/>
              <a:ext cx="3148" cy="1062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5">
              <a:extLst>
                <a:ext uri="{FF2B5EF4-FFF2-40B4-BE49-F238E27FC236}">
                  <a16:creationId xmlns:a16="http://schemas.microsoft.com/office/drawing/2014/main" id="{92A5ABF9-C9AB-440A-9046-57769BAA7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57751" y="3076723"/>
              <a:ext cx="143728" cy="96607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7">
              <a:extLst>
                <a:ext uri="{FF2B5EF4-FFF2-40B4-BE49-F238E27FC236}">
                  <a16:creationId xmlns:a16="http://schemas.microsoft.com/office/drawing/2014/main" id="{20CCFA26-8B22-4B64-A21B-01B13BE5B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19939" y="3091214"/>
              <a:ext cx="163660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40">
              <a:extLst>
                <a:ext uri="{FF2B5EF4-FFF2-40B4-BE49-F238E27FC236}">
                  <a16:creationId xmlns:a16="http://schemas.microsoft.com/office/drawing/2014/main" id="{7034E999-C5DC-41C3-93CF-5AA4288924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52129" y="3460249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46">
              <a:extLst>
                <a:ext uri="{FF2B5EF4-FFF2-40B4-BE49-F238E27FC236}">
                  <a16:creationId xmlns:a16="http://schemas.microsoft.com/office/drawing/2014/main" id="{1A197C36-622D-4B69-91BB-4C6D3D209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5385" y="3453485"/>
              <a:ext cx="143728" cy="96607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64">
              <a:extLst>
                <a:ext uri="{FF2B5EF4-FFF2-40B4-BE49-F238E27FC236}">
                  <a16:creationId xmlns:a16="http://schemas.microsoft.com/office/drawing/2014/main" id="{2B41BCF4-897C-4C73-A9C9-92A909F18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05696" y="3715636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75">
              <a:extLst>
                <a:ext uri="{FF2B5EF4-FFF2-40B4-BE49-F238E27FC236}">
                  <a16:creationId xmlns:a16="http://schemas.microsoft.com/office/drawing/2014/main" id="{406FB574-90F0-417D-ABCD-95DDE91A29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69586" y="3718188"/>
              <a:ext cx="152120" cy="92743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">
              <a:extLst>
                <a:ext uri="{FF2B5EF4-FFF2-40B4-BE49-F238E27FC236}">
                  <a16:creationId xmlns:a16="http://schemas.microsoft.com/office/drawing/2014/main" id="{4B98C702-29E3-4C5E-AA82-64BAC1F2AD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552" y="3423540"/>
              <a:ext cx="155267" cy="104334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36">
              <a:extLst>
                <a:ext uri="{FF2B5EF4-FFF2-40B4-BE49-F238E27FC236}">
                  <a16:creationId xmlns:a16="http://schemas.microsoft.com/office/drawing/2014/main" id="{943DBA82-CBF2-40C6-A535-C02BA2F1E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657107" y="358421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64">
              <a:extLst>
                <a:ext uri="{FF2B5EF4-FFF2-40B4-BE49-F238E27FC236}">
                  <a16:creationId xmlns:a16="http://schemas.microsoft.com/office/drawing/2014/main" id="{5A1CC399-638B-44DB-80A7-401D797A9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8048" y="3693860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9151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Una bombilla multicolor con iconos de empresa">
            <a:extLst>
              <a:ext uri="{FF2B5EF4-FFF2-40B4-BE49-F238E27FC236}">
                <a16:creationId xmlns:a16="http://schemas.microsoft.com/office/drawing/2014/main" id="{6786B927-E900-F47F-58EF-F42F1AE0BE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7000"/>
          </a:blip>
          <a:srcRect t="11465" b="8178"/>
          <a:stretch/>
        </p:blipFill>
        <p:spPr>
          <a:xfrm>
            <a:off x="20" y="10"/>
            <a:ext cx="12191962" cy="6857990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8CF1E678-0A17-7854-2751-DAAC20AD82D7}"/>
              </a:ext>
            </a:extLst>
          </p:cNvPr>
          <p:cNvSpPr/>
          <p:nvPr/>
        </p:nvSpPr>
        <p:spPr>
          <a:xfrm>
            <a:off x="288235" y="755374"/>
            <a:ext cx="11459817" cy="253447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EFFC020-4494-F104-098E-98C017F8E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Acrónimos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A1E638-FC85-1AE3-CCD9-D82C055E2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7576" y="1416887"/>
            <a:ext cx="8904576" cy="607423"/>
          </a:xfrm>
        </p:spPr>
        <p:txBody>
          <a:bodyPr/>
          <a:lstStyle/>
          <a:p>
            <a:pPr marL="0" indent="0">
              <a:buNone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Los acrónimos son siglas que se pueden pronunciar como una sola palabra.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B33A2C9-5C95-A0DC-165E-C3D9A27CD971}"/>
              </a:ext>
            </a:extLst>
          </p:cNvPr>
          <p:cNvSpPr txBox="1"/>
          <p:nvPr/>
        </p:nvSpPr>
        <p:spPr>
          <a:xfrm>
            <a:off x="568899" y="1928918"/>
            <a:ext cx="4758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5236FAC-9AB6-4FCC-6D42-832F3A584104}"/>
              </a:ext>
            </a:extLst>
          </p:cNvPr>
          <p:cNvSpPr txBox="1"/>
          <p:nvPr/>
        </p:nvSpPr>
        <p:spPr>
          <a:xfrm>
            <a:off x="1125756" y="1926832"/>
            <a:ext cx="4758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68D55A3-A81B-53E3-B242-7F9964350F97}"/>
              </a:ext>
            </a:extLst>
          </p:cNvPr>
          <p:cNvSpPr txBox="1"/>
          <p:nvPr/>
        </p:nvSpPr>
        <p:spPr>
          <a:xfrm>
            <a:off x="1796545" y="1922614"/>
            <a:ext cx="4758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BDAB86D-C481-E86C-AE14-C62A4D92C839}"/>
              </a:ext>
            </a:extLst>
          </p:cNvPr>
          <p:cNvSpPr txBox="1"/>
          <p:nvPr/>
        </p:nvSpPr>
        <p:spPr>
          <a:xfrm>
            <a:off x="2302927" y="1922613"/>
            <a:ext cx="4758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ED82CC6-63CE-78D4-DB87-E601ED77A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986" y="3032071"/>
            <a:ext cx="7260732" cy="340510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466A6EB4-4980-4102-B42F-5655D150B5F3}"/>
              </a:ext>
            </a:extLst>
          </p:cNvPr>
          <p:cNvSpPr txBox="1"/>
          <p:nvPr/>
        </p:nvSpPr>
        <p:spPr>
          <a:xfrm>
            <a:off x="1159729" y="2272339"/>
            <a:ext cx="3712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sociación</a:t>
            </a:r>
            <a:r>
              <a:rPr lang="es-ES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94743E4-3BDA-617D-133B-AFC0116BA9AA}"/>
              </a:ext>
            </a:extLst>
          </p:cNvPr>
          <p:cNvSpPr txBox="1"/>
          <p:nvPr/>
        </p:nvSpPr>
        <p:spPr>
          <a:xfrm>
            <a:off x="4056911" y="2272339"/>
            <a:ext cx="18295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adres y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E5C6799-995C-6F00-2AA0-FABABF2BE879}"/>
              </a:ext>
            </a:extLst>
          </p:cNvPr>
          <p:cNvSpPr txBox="1"/>
          <p:nvPr/>
        </p:nvSpPr>
        <p:spPr>
          <a:xfrm>
            <a:off x="6062364" y="2261028"/>
            <a:ext cx="18148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adres del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4BE72E7-0C62-844B-505B-169C42921DCC}"/>
              </a:ext>
            </a:extLst>
          </p:cNvPr>
          <p:cNvSpPr txBox="1"/>
          <p:nvPr/>
        </p:nvSpPr>
        <p:spPr>
          <a:xfrm>
            <a:off x="8479100" y="2211641"/>
            <a:ext cx="3712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lumnado</a:t>
            </a:r>
            <a:endParaRPr lang="es-ES" sz="3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57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2 -0.00232 L 0.03972 -0.00209 L 0.12435 -0.00394 C 0.13282 -0.00417 0.14141 -0.00486 0.14974 -0.00533 L 0.18438 -0.00695 L 0.27735 -0.00972 L 0.30131 -0.01088 L 0.36433 -0.00972 C 0.3698 -0.00926 0.37878 -0.00579 0.38464 -0.00394 C 0.45795 -0.00533 0.45743 0.0412 0.45743 -0.00834 L 0.45977 -0.00394 " pathEditMode="relative" rAng="0" ptsTypes="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3" y="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54 -0.00347 L 0.03554 -0.00324 L 0.0638 -0.00209 C 0.097 0.00069 0.0733 0.00046 0.10052 0.00208 L 0.13346 0.00347 L 0.17096 0.00764 L 0.27578 0.00625 C 0.27708 0.00579 0.27825 0.00509 0.27955 0.00486 C 0.28346 0.00416 0.28737 0.00463 0.29114 0.00347 C 0.29323 0.00278 0.29518 0.00046 0.29726 -0.0007 C 0.29843 -0.00139 0.29974 -0.00162 0.30104 -0.00209 C 0.30794 -0.00486 0.29948 -0.00232 0.31093 -0.00486 C 0.31758 -0.00625 0.31705 -0.00255 0.31705 -0.0088 L 0.31705 -0.00857 " pathEditMode="relative" rAng="0" ptsTypes="AAAAAAAAAAAA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98 0.00023 L 0.03398 0.00047 C 0.0375 -0.00671 0.04128 -0.01319 0.04466 -0.02037 C 0.04596 -0.02291 0.04687 -0.02615 0.04844 -0.02847 C 0.05078 -0.03171 0.05364 -0.03356 0.05612 -0.03657 C 0.05833 -0.03935 0.06003 -0.04328 0.06224 -0.04606 C 0.06445 -0.04907 0.06693 -0.05139 0.06914 -0.0544 C 0.0776 -0.06504 0.06784 -0.05578 0.08294 -0.07199 C 0.08411 -0.07338 0.08815 -0.07778 0.08971 -0.0787 C 0.09101 -0.0794 0.09232 -0.07963 0.09362 -0.08009 C 0.09492 -0.08102 0.09609 -0.0824 0.09739 -0.08287 C 0.09948 -0.08356 0.10143 -0.08379 0.10351 -0.08426 L 0.1181 -0.0868 C 0.125 -0.08657 0.1319 -0.08634 0.13867 -0.08565 C 0.13958 -0.08541 0.14023 -0.08472 0.14101 -0.08426 C 0.14232 -0.0831 0.14518 -0.08055 0.14635 -0.0787 C 0.14805 -0.07615 0.14922 -0.07291 0.15091 -0.0706 C 0.16562 -0.05092 0.15039 -0.07153 0.16094 -0.05694 C 0.16328 -0.0537 0.16432 -0.05301 0.16628 -0.04884 C 0.16849 -0.04421 0.16836 -0.0412 0.17005 -0.03518 C 0.17174 -0.0294 0.17409 -0.02291 0.17617 -0.01759 C 0.17695 -0.01574 0.17773 -0.01389 0.17851 -0.01203 C 0.17904 -0.01088 0.17956 -0.00926 0.18008 -0.0081 C 0.18073 -0.00625 0.18138 -0.00416 0.18229 -0.00254 C 0.1832 -0.00139 0.18542 0.00023 0.18542 0.00047 L 0.18776 0.00023 " pathEditMode="relative" rAng="0" ptsTypes="AAAAAAAAAAAAAAAAAAAAAAAA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2" y="-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FCE9F-C7B6-CD03-D730-03B7C12C1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Una bombilla multicolor con iconos de empresa">
            <a:extLst>
              <a:ext uri="{FF2B5EF4-FFF2-40B4-BE49-F238E27FC236}">
                <a16:creationId xmlns:a16="http://schemas.microsoft.com/office/drawing/2014/main" id="{3DEFB506-CB4F-AE8A-CE0B-CE2A944EE2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7000"/>
          </a:blip>
          <a:srcRect t="11465" b="8178"/>
          <a:stretch/>
        </p:blipFill>
        <p:spPr>
          <a:xfrm>
            <a:off x="20" y="10"/>
            <a:ext cx="12191962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2B7BF02-18E0-6A24-67D9-2B8CE8F2E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Acrónimos: siglas que se pronuncian.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E5610AD1-63ED-C44E-FB4F-C7C275381B7C}"/>
              </a:ext>
            </a:extLst>
          </p:cNvPr>
          <p:cNvSpPr/>
          <p:nvPr/>
        </p:nvSpPr>
        <p:spPr>
          <a:xfrm>
            <a:off x="220376" y="4194313"/>
            <a:ext cx="11459817" cy="163001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F9028B-0196-2FB5-65B6-68D191F5DD46}"/>
              </a:ext>
            </a:extLst>
          </p:cNvPr>
          <p:cNvSpPr txBox="1"/>
          <p:nvPr/>
        </p:nvSpPr>
        <p:spPr>
          <a:xfrm>
            <a:off x="593987" y="4406355"/>
            <a:ext cx="4758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84710F7-5CBE-5D95-AF17-7376D33A00CD}"/>
              </a:ext>
            </a:extLst>
          </p:cNvPr>
          <p:cNvSpPr txBox="1"/>
          <p:nvPr/>
        </p:nvSpPr>
        <p:spPr>
          <a:xfrm>
            <a:off x="1170800" y="4410574"/>
            <a:ext cx="4758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024141B-BB03-B4AC-26A0-4DD30EBE7F96}"/>
              </a:ext>
            </a:extLst>
          </p:cNvPr>
          <p:cNvSpPr txBox="1"/>
          <p:nvPr/>
        </p:nvSpPr>
        <p:spPr>
          <a:xfrm>
            <a:off x="1766941" y="4406356"/>
            <a:ext cx="4758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3A0E818-A3DB-4707-EAB1-53A06C6386F0}"/>
              </a:ext>
            </a:extLst>
          </p:cNvPr>
          <p:cNvSpPr txBox="1"/>
          <p:nvPr/>
        </p:nvSpPr>
        <p:spPr>
          <a:xfrm>
            <a:off x="1204773" y="4756081"/>
            <a:ext cx="3712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rganización</a:t>
            </a:r>
            <a:r>
              <a:rPr lang="es-ES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A1D535A-90D1-B0B3-8D11-66B6A56AC19C}"/>
              </a:ext>
            </a:extLst>
          </p:cNvPr>
          <p:cNvSpPr txBox="1"/>
          <p:nvPr/>
        </p:nvSpPr>
        <p:spPr>
          <a:xfrm>
            <a:off x="4266461" y="4756081"/>
            <a:ext cx="18295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aciones</a:t>
            </a:r>
            <a:endParaRPr lang="es-ES" sz="3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F352F54-9626-CB97-565F-10170ECE97CA}"/>
              </a:ext>
            </a:extLst>
          </p:cNvPr>
          <p:cNvSpPr txBox="1"/>
          <p:nvPr/>
        </p:nvSpPr>
        <p:spPr>
          <a:xfrm>
            <a:off x="6301273" y="4756081"/>
            <a:ext cx="18148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nidas</a:t>
            </a:r>
            <a:endParaRPr lang="es-ES" sz="3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7CD8BE6-415D-80F4-9371-146D794F8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149" y="1537632"/>
            <a:ext cx="10362272" cy="243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81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06 0.00949 L 0.04206 0.00972 L 0.07032 0.01087 C 0.10352 0.01365 0.07982 0.01342 0.10703 0.01504 L 0.13998 0.01643 L 0.17748 0.0206 L 0.28229 0.01921 C 0.2836 0.01875 0.28477 0.01805 0.28607 0.01782 C 0.28998 0.01712 0.29388 0.01759 0.29766 0.01643 C 0.29974 0.01574 0.3017 0.01342 0.30378 0.01226 C 0.30495 0.01157 0.30625 0.01134 0.30756 0.01087 C 0.31446 0.0081 0.30599 0.01064 0.31745 0.0081 C 0.32409 0.00671 0.32357 0.01041 0.32357 0.00416 L 0.32357 0.00439 " pathEditMode="relative" rAng="0" ptsTypes="AAAAAAAA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86 0.00023 L 0.05586 0.00046 C 0.05938 -0.00671 0.06316 -0.01319 0.06654 -0.02037 C 0.06784 -0.02292 0.06875 -0.02616 0.07032 -0.02847 C 0.07266 -0.03171 0.07553 -0.03357 0.078 -0.03657 C 0.08021 -0.03935 0.08191 -0.04329 0.08412 -0.04607 C 0.08633 -0.04907 0.08881 -0.05139 0.09102 -0.0544 C 0.09948 -0.06505 0.08972 -0.05579 0.10482 -0.07199 C 0.10599 -0.07338 0.11003 -0.07778 0.11159 -0.0787 C 0.1129 -0.0794 0.1142 -0.07963 0.1155 -0.08009 C 0.1168 -0.08102 0.11797 -0.08241 0.11928 -0.08287 C 0.12136 -0.08357 0.12331 -0.0838 0.1254 -0.08426 L 0.13998 -0.08681 C 0.14688 -0.08657 0.15378 -0.08634 0.16055 -0.08565 C 0.16146 -0.08542 0.16211 -0.08472 0.1629 -0.08426 C 0.1642 -0.0831 0.16706 -0.08056 0.16823 -0.0787 C 0.16993 -0.07616 0.1711 -0.07292 0.17279 -0.0706 C 0.1875 -0.05093 0.17227 -0.07153 0.18282 -0.05694 C 0.18516 -0.0537 0.1862 -0.05301 0.18816 -0.04884 C 0.19037 -0.04421 0.19024 -0.0412 0.19193 -0.03519 C 0.19362 -0.0294 0.19597 -0.02292 0.19805 -0.01759 C 0.19883 -0.01574 0.19961 -0.01389 0.2004 -0.01204 C 0.20092 -0.01088 0.20144 -0.00926 0.20196 -0.0081 C 0.20261 -0.00625 0.20326 -0.00417 0.20417 -0.00255 C 0.20508 -0.00139 0.2073 0.00023 0.2073 0.00046 L 0.20964 0.00023 " pathEditMode="relative" rAng="0" ptsTypes="AAAAAAAAAAAAAAAAAAAAAAAAA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2" y="-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1032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33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34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35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36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37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38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39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40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41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42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43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44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45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46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47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48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49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50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51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52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53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54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55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56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57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58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59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60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61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62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63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64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65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66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67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68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69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70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71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72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73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74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75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76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77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78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79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80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81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82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83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84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85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86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87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88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 useBgFill="1">
        <p:nvSpPr>
          <p:cNvPr id="1090" name="Rectangle 1089">
            <a:extLst>
              <a:ext uri="{FF2B5EF4-FFF2-40B4-BE49-F238E27FC236}">
                <a16:creationId xmlns:a16="http://schemas.microsoft.com/office/drawing/2014/main" id="{6BB4A288-31AD-48C2-B51A-26D773DE2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La RAE no inventa palabras ofensivas ni las promociona' | Cultura | EL MUNDO">
            <a:extLst>
              <a:ext uri="{FF2B5EF4-FFF2-40B4-BE49-F238E27FC236}">
                <a16:creationId xmlns:a16="http://schemas.microsoft.com/office/drawing/2014/main" id="{47251AC1-83D9-F03C-4AB1-FF18482296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4" b="14199"/>
          <a:stretch/>
        </p:blipFill>
        <p:spPr bwMode="auto">
          <a:xfrm>
            <a:off x="20" y="-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AF77A92-40FB-EFED-7838-CC9965D3A587}"/>
              </a:ext>
            </a:extLst>
          </p:cNvPr>
          <p:cNvSpPr txBox="1"/>
          <p:nvPr/>
        </p:nvSpPr>
        <p:spPr>
          <a:xfrm rot="807593">
            <a:off x="3890773" y="3731665"/>
            <a:ext cx="703211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/>
              <a:t>Real Academia Española</a:t>
            </a:r>
          </a:p>
        </p:txBody>
      </p:sp>
    </p:spTree>
    <p:extLst>
      <p:ext uri="{BB962C8B-B14F-4D97-AF65-F5344CB8AC3E}">
        <p14:creationId xmlns:p14="http://schemas.microsoft.com/office/powerpoint/2010/main" val="251405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60C4"/>
            </a:gs>
            <a:gs pos="74000">
              <a:srgbClr val="5987D9"/>
            </a:gs>
            <a:gs pos="83000">
              <a:srgbClr val="5292E6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oto de stock gratuita sobre cielo limpio, de cerca, enfoque selectivo,  estacionamiento, humor, juguetón, ovni, señal de tráfico, tiro vertical">
            <a:extLst>
              <a:ext uri="{FF2B5EF4-FFF2-40B4-BE49-F238E27FC236}">
                <a16:creationId xmlns:a16="http://schemas.microsoft.com/office/drawing/2014/main" id="{C2916E20-01BE-9C9F-CF16-4B5D007B8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723474" cy="723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B22DFA2-73A6-5308-EEC1-02DA06116851}"/>
              </a:ext>
            </a:extLst>
          </p:cNvPr>
          <p:cNvSpPr txBox="1"/>
          <p:nvPr/>
        </p:nvSpPr>
        <p:spPr>
          <a:xfrm>
            <a:off x="4953001" y="914400"/>
            <a:ext cx="6381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Objeto Volador No Identificado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D89B514-40A5-B15E-E263-66CF6437BB04}"/>
              </a:ext>
            </a:extLst>
          </p:cNvPr>
          <p:cNvSpPr txBox="1"/>
          <p:nvPr/>
        </p:nvSpPr>
        <p:spPr>
          <a:xfrm>
            <a:off x="5486401" y="1962150"/>
            <a:ext cx="554355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0" dirty="0">
                <a:solidFill>
                  <a:schemeClr val="bg1"/>
                </a:solidFill>
              </a:rPr>
              <a:t>OVNI</a:t>
            </a:r>
          </a:p>
        </p:txBody>
      </p:sp>
    </p:spTree>
    <p:extLst>
      <p:ext uri="{BB962C8B-B14F-4D97-AF65-F5344CB8AC3E}">
        <p14:creationId xmlns:p14="http://schemas.microsoft.com/office/powerpoint/2010/main" val="4032122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ECYT. Fundación Española para las Ciencias y la Tecnología - a.f. diseño y  comunicación">
            <a:extLst>
              <a:ext uri="{FF2B5EF4-FFF2-40B4-BE49-F238E27FC236}">
                <a16:creationId xmlns:a16="http://schemas.microsoft.com/office/drawing/2014/main" id="{E5066489-95C0-4BAA-D683-7735AD0AB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7" y="1191257"/>
            <a:ext cx="5500896" cy="275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9022C4D-70DE-B329-3C98-478A4E5A9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493" y="316932"/>
            <a:ext cx="9634011" cy="1325563"/>
          </a:xfrm>
        </p:spPr>
        <p:txBody>
          <a:bodyPr/>
          <a:lstStyle/>
          <a:p>
            <a:r>
              <a:rPr lang="es-ES" dirty="0"/>
              <a:t>Acrónimos: siglas que se pronuncian.</a:t>
            </a:r>
          </a:p>
        </p:txBody>
      </p:sp>
      <p:pic>
        <p:nvPicPr>
          <p:cNvPr id="2054" name="Picture 6" descr="FIFA: Más de un siglo de historia de fútbol moderno">
            <a:extLst>
              <a:ext uri="{FF2B5EF4-FFF2-40B4-BE49-F238E27FC236}">
                <a16:creationId xmlns:a16="http://schemas.microsoft.com/office/drawing/2014/main" id="{CC09B80A-8BB1-5D12-E2FC-568123D34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215" y="3429000"/>
            <a:ext cx="5378013" cy="246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03DC401-5766-CE1B-4EB7-AF7EC7E5A197}"/>
              </a:ext>
            </a:extLst>
          </p:cNvPr>
          <p:cNvSpPr txBox="1"/>
          <p:nvPr/>
        </p:nvSpPr>
        <p:spPr>
          <a:xfrm>
            <a:off x="3058559" y="5892172"/>
            <a:ext cx="96340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Federación Internacional de Fútbol Asociación. </a:t>
            </a:r>
            <a:endParaRPr lang="es-E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63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8FCA4-90EE-0939-D593-9B1CE6B5C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En inglés son muy habituales</a:t>
            </a:r>
          </a:p>
        </p:txBody>
      </p:sp>
      <p:pic>
        <p:nvPicPr>
          <p:cNvPr id="3074" name="Picture 2" descr="El Consejo de la ESA aprobó nombramientos en su alta dirección - Actualidad  Aeroespacial">
            <a:extLst>
              <a:ext uri="{FF2B5EF4-FFF2-40B4-BE49-F238E27FC236}">
                <a16:creationId xmlns:a16="http://schemas.microsoft.com/office/drawing/2014/main" id="{A7037590-832D-5864-3008-5779A3153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48" y="2266950"/>
            <a:ext cx="4893564" cy="3107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NASA - Wikipedia, la enciclopedia libre">
            <a:extLst>
              <a:ext uri="{FF2B5EF4-FFF2-40B4-BE49-F238E27FC236}">
                <a16:creationId xmlns:a16="http://schemas.microsoft.com/office/drawing/2014/main" id="{42B8127F-078F-8A32-FAD6-504A181B0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482" y="1828483"/>
            <a:ext cx="4815684" cy="402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4FB5014-4F77-2F3B-E21C-EEF7F9922433}"/>
              </a:ext>
            </a:extLst>
          </p:cNvPr>
          <p:cNvSpPr txBox="1"/>
          <p:nvPr/>
        </p:nvSpPr>
        <p:spPr>
          <a:xfrm>
            <a:off x="4898345" y="5896232"/>
            <a:ext cx="5999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National Aeronautic and Space Administration. </a:t>
            </a:r>
            <a:endParaRPr lang="es-ES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949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7B3B5-DA4F-ADE5-243A-468998731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9BD6FA2F-3203-FF08-76E7-353B629CA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764" y="623949"/>
            <a:ext cx="9634011" cy="1325563"/>
          </a:xfrm>
        </p:spPr>
        <p:txBody>
          <a:bodyPr>
            <a:normAutofit fontScale="90000"/>
          </a:bodyPr>
          <a:lstStyle/>
          <a:p>
            <a:r>
              <a:rPr lang="es-ES" dirty="0"/>
              <a:t>Acrónimos</a:t>
            </a:r>
            <a:br>
              <a:rPr lang="es-ES" dirty="0"/>
            </a:br>
            <a:r>
              <a:rPr lang="es-ES" dirty="0"/>
              <a:t> de científicos frikis</a:t>
            </a:r>
            <a:br>
              <a:rPr lang="es-ES" dirty="0"/>
            </a:br>
            <a:r>
              <a:rPr lang="es-ES" dirty="0"/>
              <a:t>(casos reales)</a:t>
            </a:r>
          </a:p>
        </p:txBody>
      </p:sp>
      <p:pic>
        <p:nvPicPr>
          <p:cNvPr id="4100" name="Picture 4" descr="Ver The Matrix | Prime Video">
            <a:extLst>
              <a:ext uri="{FF2B5EF4-FFF2-40B4-BE49-F238E27FC236}">
                <a16:creationId xmlns:a16="http://schemas.microsoft.com/office/drawing/2014/main" id="{DF21DBD4-BC34-AD6F-160C-7649BEF1E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B422534-00A4-134E-7DBB-E86B4F27535F}"/>
              </a:ext>
            </a:extLst>
          </p:cNvPr>
          <p:cNvSpPr txBox="1"/>
          <p:nvPr/>
        </p:nvSpPr>
        <p:spPr>
          <a:xfrm>
            <a:off x="533400" y="2714625"/>
            <a:ext cx="43148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</a:t>
            </a:r>
            <a:r>
              <a:rPr lang="en-GB" sz="3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ulti-</a:t>
            </a:r>
            <a:r>
              <a:rPr lang="en-GB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ph</a:t>
            </a:r>
            <a:r>
              <a:rPr lang="en-GB" sz="3600" dirty="0" err="1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</a:t>
            </a:r>
            <a:r>
              <a:rPr lang="en-GB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</a:t>
            </a:r>
            <a:r>
              <a:rPr lang="en-GB" sz="3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</a:t>
            </a:r>
            <a:r>
              <a:rPr lang="en-GB" sz="3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ransits </a:t>
            </a:r>
            <a:r>
              <a:rPr lang="en-GB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</a:t>
            </a:r>
            <a:r>
              <a:rPr lang="en-GB" sz="3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ecovery from </a:t>
            </a:r>
            <a:r>
              <a:rPr lang="en-GB" sz="3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lang="en-GB" sz="3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njected </a:t>
            </a:r>
            <a:r>
              <a:rPr lang="en-GB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en-GB" sz="3600" dirty="0" err="1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X</a:t>
            </a:r>
            <a:r>
              <a:rPr lang="en-GB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oplanets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3123739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LMA at night 2 | ALMA, located in the Chilean Atacama deser… | Flickr">
            <a:extLst>
              <a:ext uri="{FF2B5EF4-FFF2-40B4-BE49-F238E27FC236}">
                <a16:creationId xmlns:a16="http://schemas.microsoft.com/office/drawing/2014/main" id="{8E075C01-887E-2503-A053-4996503BC8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48" b="917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AC2FDDF-8720-6A42-7AC5-6A73842D9B01}"/>
              </a:ext>
            </a:extLst>
          </p:cNvPr>
          <p:cNvSpPr txBox="1"/>
          <p:nvPr/>
        </p:nvSpPr>
        <p:spPr>
          <a:xfrm>
            <a:off x="1090127" y="345233"/>
            <a:ext cx="1001174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0" i="0" dirty="0">
                <a:solidFill>
                  <a:schemeClr val="bg1"/>
                </a:solidFill>
                <a:effectLst/>
                <a:latin typeface="Linux Libertine"/>
              </a:rPr>
              <a:t>Atacama </a:t>
            </a:r>
            <a:r>
              <a:rPr lang="es-ES" sz="4400" b="0" i="0" dirty="0" err="1">
                <a:solidFill>
                  <a:schemeClr val="bg1"/>
                </a:solidFill>
                <a:effectLst/>
                <a:latin typeface="Linux Libertine"/>
              </a:rPr>
              <a:t>Large</a:t>
            </a:r>
            <a:r>
              <a:rPr lang="es-ES" sz="4400" b="0" i="0" dirty="0">
                <a:solidFill>
                  <a:schemeClr val="bg1"/>
                </a:solidFill>
                <a:effectLst/>
                <a:latin typeface="Linux Libertine"/>
              </a:rPr>
              <a:t> </a:t>
            </a:r>
            <a:r>
              <a:rPr lang="es-ES" sz="4400" b="0" i="0" dirty="0" err="1">
                <a:solidFill>
                  <a:schemeClr val="bg1"/>
                </a:solidFill>
                <a:effectLst/>
                <a:latin typeface="Linux Libertine"/>
              </a:rPr>
              <a:t>Millimeter</a:t>
            </a:r>
            <a:r>
              <a:rPr lang="es-ES" sz="4400" b="0" i="0" dirty="0">
                <a:solidFill>
                  <a:schemeClr val="bg1"/>
                </a:solidFill>
                <a:effectLst/>
                <a:latin typeface="Linux Libertine"/>
              </a:rPr>
              <a:t> Array</a:t>
            </a:r>
          </a:p>
          <a:p>
            <a:r>
              <a:rPr lang="es-ES" sz="4400" dirty="0">
                <a:solidFill>
                  <a:schemeClr val="bg1"/>
                </a:solidFill>
                <a:latin typeface="Linux Libertine"/>
              </a:rPr>
              <a:t>ALMA</a:t>
            </a:r>
            <a:endParaRPr lang="es-ES" sz="4400" b="0" i="0" dirty="0">
              <a:solidFill>
                <a:schemeClr val="bg1"/>
              </a:solidFill>
              <a:effectLst/>
              <a:latin typeface="Linux Libertine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5547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BEE94-EB9F-138E-BFCA-D973A1ED5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as 10 frases memorables de Mr. Spock">
            <a:extLst>
              <a:ext uri="{FF2B5EF4-FFF2-40B4-BE49-F238E27FC236}">
                <a16:creationId xmlns:a16="http://schemas.microsoft.com/office/drawing/2014/main" id="{89DC3136-C34F-ED26-873E-86C83B684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547"/>
            <a:ext cx="12316408" cy="691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B315B6E1-FEBE-F768-EDE3-E17272CC25A0}"/>
              </a:ext>
            </a:extLst>
          </p:cNvPr>
          <p:cNvSpPr/>
          <p:nvPr/>
        </p:nvSpPr>
        <p:spPr>
          <a:xfrm>
            <a:off x="460310" y="5458407"/>
            <a:ext cx="10910596" cy="714918"/>
          </a:xfrm>
          <a:prstGeom prst="rect">
            <a:avLst/>
          </a:prstGeom>
          <a:solidFill>
            <a:srgbClr val="1817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D7BE1F4-3FE3-A62A-C9E2-C8D661459154}"/>
              </a:ext>
            </a:extLst>
          </p:cNvPr>
          <p:cNvSpPr txBox="1"/>
          <p:nvPr/>
        </p:nvSpPr>
        <p:spPr>
          <a:xfrm>
            <a:off x="584718" y="5505059"/>
            <a:ext cx="116072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</a:t>
            </a:r>
            <a:r>
              <a:rPr lang="en-GB" sz="3500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tability</a:t>
            </a:r>
            <a:r>
              <a:rPr lang="en-GB" sz="35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3500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of </a:t>
            </a:r>
            <a:r>
              <a:rPr lang="en-GB" sz="35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</a:t>
            </a:r>
            <a:r>
              <a:rPr lang="en-GB" sz="3500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lanetary </a:t>
            </a:r>
            <a:r>
              <a:rPr lang="en-GB" sz="35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</a:t>
            </a:r>
            <a:r>
              <a:rPr lang="en-GB" sz="3500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rbital </a:t>
            </a:r>
            <a:r>
              <a:rPr lang="en-GB" sz="35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</a:t>
            </a:r>
            <a:r>
              <a:rPr lang="en-GB" sz="3500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onfigurations </a:t>
            </a:r>
            <a:r>
              <a:rPr lang="en-GB" sz="35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</a:t>
            </a:r>
            <a:r>
              <a:rPr lang="en-GB" sz="3500" dirty="0" err="1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lassifier</a:t>
            </a:r>
            <a:endParaRPr lang="es-ES" sz="3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B0AD187-44E0-7637-3560-5088DCFE931B}"/>
              </a:ext>
            </a:extLst>
          </p:cNvPr>
          <p:cNvSpPr txBox="1"/>
          <p:nvPr/>
        </p:nvSpPr>
        <p:spPr>
          <a:xfrm>
            <a:off x="8770774" y="876631"/>
            <a:ext cx="29391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SPOCK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ECED10-7D73-B221-9107-F99CC9A93354}"/>
              </a:ext>
            </a:extLst>
          </p:cNvPr>
          <p:cNvSpPr txBox="1"/>
          <p:nvPr/>
        </p:nvSpPr>
        <p:spPr>
          <a:xfrm>
            <a:off x="7887477" y="1683396"/>
            <a:ext cx="4102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Teniente en </a:t>
            </a:r>
            <a:r>
              <a:rPr lang="es-ES" sz="3200" dirty="0" err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</a:t>
            </a:r>
            <a:r>
              <a:rPr lang="es-ES" sz="32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Trek</a:t>
            </a:r>
          </a:p>
        </p:txBody>
      </p:sp>
    </p:spTree>
    <p:extLst>
      <p:ext uri="{BB962C8B-B14F-4D97-AF65-F5344CB8AC3E}">
        <p14:creationId xmlns:p14="http://schemas.microsoft.com/office/powerpoint/2010/main" val="582037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2A095-B2C6-409B-CE54-6E35643FF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rime Video: Sherlock Holmes">
            <a:extLst>
              <a:ext uri="{FF2B5EF4-FFF2-40B4-BE49-F238E27FC236}">
                <a16:creationId xmlns:a16="http://schemas.microsoft.com/office/drawing/2014/main" id="{5B0AFEDD-3C2C-26D1-F99D-136D07942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8931B9D-DB56-50C5-CC37-52F1F7D91913}"/>
              </a:ext>
            </a:extLst>
          </p:cNvPr>
          <p:cNvSpPr/>
          <p:nvPr/>
        </p:nvSpPr>
        <p:spPr>
          <a:xfrm>
            <a:off x="205273" y="3429000"/>
            <a:ext cx="11700590" cy="1169551"/>
          </a:xfrm>
          <a:prstGeom prst="rect">
            <a:avLst/>
          </a:prstGeom>
          <a:solidFill>
            <a:srgbClr val="1817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EF499C7-F6AF-550F-602E-4D65E7984809}"/>
              </a:ext>
            </a:extLst>
          </p:cNvPr>
          <p:cNvSpPr txBox="1"/>
          <p:nvPr/>
        </p:nvSpPr>
        <p:spPr>
          <a:xfrm>
            <a:off x="286137" y="3429000"/>
            <a:ext cx="120800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</a:t>
            </a:r>
            <a:r>
              <a:rPr lang="en-GB" sz="3500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earching for </a:t>
            </a:r>
            <a:r>
              <a:rPr lang="en-GB" sz="35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</a:t>
            </a:r>
            <a:r>
              <a:rPr lang="en-GB" sz="3500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ints of </a:t>
            </a:r>
            <a:r>
              <a:rPr lang="en-GB" sz="35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en-GB" sz="3500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xoplanets </a:t>
            </a:r>
            <a:r>
              <a:rPr lang="en-GB" sz="3500" dirty="0" err="1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</a:t>
            </a:r>
            <a:r>
              <a:rPr lang="en-GB" sz="35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</a:t>
            </a:r>
            <a:r>
              <a:rPr lang="en-GB" sz="3500" dirty="0" err="1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om</a:t>
            </a:r>
            <a:r>
              <a:rPr lang="en-GB" sz="3500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35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</a:t>
            </a:r>
            <a:r>
              <a:rPr lang="en-GB" sz="3500" dirty="0" err="1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ightcurves</a:t>
            </a:r>
            <a:r>
              <a:rPr lang="en-GB" sz="3500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35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</a:t>
            </a:r>
            <a:r>
              <a:rPr lang="en-GB" sz="3500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 </a:t>
            </a:r>
            <a:r>
              <a:rPr lang="en-GB" sz="3500" dirty="0" err="1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spa</a:t>
            </a:r>
            <a:r>
              <a:rPr lang="en-GB" sz="35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</a:t>
            </a:r>
            <a:r>
              <a:rPr lang="en-GB" sz="3500" dirty="0" err="1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en-GB" sz="3500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-based </a:t>
            </a:r>
            <a:r>
              <a:rPr lang="en-GB" sz="3500" dirty="0" err="1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see</a:t>
            </a:r>
            <a:r>
              <a:rPr lang="en-GB" sz="35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</a:t>
            </a:r>
            <a:r>
              <a:rPr lang="en-GB" sz="3500" dirty="0" err="1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ers</a:t>
            </a:r>
            <a:endParaRPr lang="es-ES" sz="35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438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offee vs Espresso vs Latte vs Cappuccino: Ultimate Guide">
            <a:extLst>
              <a:ext uri="{FF2B5EF4-FFF2-40B4-BE49-F238E27FC236}">
                <a16:creationId xmlns:a16="http://schemas.microsoft.com/office/drawing/2014/main" id="{4F1FC932-4828-1980-00A2-90F65E72A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73004" cy="684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65EEC9A-BADE-D444-3E7B-46B56A419881}"/>
              </a:ext>
            </a:extLst>
          </p:cNvPr>
          <p:cNvSpPr txBox="1"/>
          <p:nvPr/>
        </p:nvSpPr>
        <p:spPr>
          <a:xfrm>
            <a:off x="457199" y="1129004"/>
            <a:ext cx="68486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solidFill>
                  <a:schemeClr val="bg1">
                    <a:lumMod val="85000"/>
                  </a:schemeClr>
                </a:solidFill>
              </a:rPr>
              <a:t>¿Qué es un </a:t>
            </a:r>
            <a:r>
              <a:rPr lang="es-ES" sz="4800" dirty="0" err="1">
                <a:solidFill>
                  <a:schemeClr val="bg1">
                    <a:lumMod val="85000"/>
                  </a:schemeClr>
                </a:solidFill>
              </a:rPr>
              <a:t>Espresso</a:t>
            </a:r>
            <a:r>
              <a:rPr lang="es-ES" sz="4800" dirty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50512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ESPRESSO pone a prueba las constantes de la Física | Instituto de  Astrofísica de Canarias • IAC">
            <a:extLst>
              <a:ext uri="{FF2B5EF4-FFF2-40B4-BE49-F238E27FC236}">
                <a16:creationId xmlns:a16="http://schemas.microsoft.com/office/drawing/2014/main" id="{BFEF3C69-9F69-E9A4-EC56-862C179629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9220" name="Picture 4" descr="ESPRESSO pone a prueba las constantes de la Física | Instituto de  Astrofísica de Canarias • IAC">
            <a:extLst>
              <a:ext uri="{FF2B5EF4-FFF2-40B4-BE49-F238E27FC236}">
                <a16:creationId xmlns:a16="http://schemas.microsoft.com/office/drawing/2014/main" id="{5D1A4A96-822E-869E-CC7A-163120CAF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BFB7CCC7-8DB6-6453-A826-598D086EEBDA}"/>
              </a:ext>
            </a:extLst>
          </p:cNvPr>
          <p:cNvSpPr/>
          <p:nvPr/>
        </p:nvSpPr>
        <p:spPr>
          <a:xfrm>
            <a:off x="-1" y="5840963"/>
            <a:ext cx="12192001" cy="10170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AF55F4A-DEF8-D600-2DC2-F66D43828BA3}"/>
              </a:ext>
            </a:extLst>
          </p:cNvPr>
          <p:cNvSpPr txBox="1"/>
          <p:nvPr/>
        </p:nvSpPr>
        <p:spPr>
          <a:xfrm>
            <a:off x="239485" y="5999584"/>
            <a:ext cx="11952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es-E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chelle</a:t>
            </a:r>
            <a:r>
              <a:rPr lang="es-ES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</a:t>
            </a:r>
            <a:r>
              <a:rPr lang="es-E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pectrograph</a:t>
            </a:r>
            <a:r>
              <a:rPr lang="es-ES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E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for</a:t>
            </a:r>
            <a:r>
              <a:rPr lang="es-ES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ES" sz="24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</a:t>
            </a:r>
            <a:r>
              <a:rPr lang="es-ES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ocky </a:t>
            </a:r>
            <a:r>
              <a:rPr lang="es-ES" sz="24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es-E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xoplanet</a:t>
            </a:r>
            <a:r>
              <a:rPr lang="es-ES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 and </a:t>
            </a:r>
            <a:r>
              <a:rPr lang="es-ES" sz="24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</a:t>
            </a:r>
            <a:r>
              <a:rPr lang="es-E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table</a:t>
            </a:r>
            <a:r>
              <a:rPr lang="es-ES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</a:t>
            </a:r>
            <a:r>
              <a:rPr lang="es-E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pectroscopic</a:t>
            </a:r>
            <a:r>
              <a:rPr lang="es-ES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</a:t>
            </a:r>
            <a:r>
              <a:rPr lang="es-E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bservations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964337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E5E54D6-9F37-1F95-A38D-3AC2FEE43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7368" y="2646362"/>
            <a:ext cx="9265298" cy="1325563"/>
          </a:xfrm>
        </p:spPr>
        <p:txBody>
          <a:bodyPr>
            <a:noAutofit/>
          </a:bodyPr>
          <a:lstStyle/>
          <a:p>
            <a:r>
              <a:rPr lang="es-ES" sz="12000" dirty="0"/>
              <a:t>Y ahora…</a:t>
            </a:r>
          </a:p>
        </p:txBody>
      </p:sp>
    </p:spTree>
    <p:extLst>
      <p:ext uri="{BB962C8B-B14F-4D97-AF65-F5344CB8AC3E}">
        <p14:creationId xmlns:p14="http://schemas.microsoft.com/office/powerpoint/2010/main" val="1290963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A Hobbit Hole by AI-Postcards on DeviantArt">
            <a:extLst>
              <a:ext uri="{FF2B5EF4-FFF2-40B4-BE49-F238E27FC236}">
                <a16:creationId xmlns:a16="http://schemas.microsoft.com/office/drawing/2014/main" id="{75B7AB2F-424A-8B0E-F8FA-52B66F4F7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21808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6152AB2-3954-5BE0-6C9F-88E8BB3F88CE}"/>
              </a:ext>
            </a:extLst>
          </p:cNvPr>
          <p:cNvSpPr txBox="1"/>
          <p:nvPr/>
        </p:nvSpPr>
        <p:spPr>
          <a:xfrm>
            <a:off x="10042849" y="6391275"/>
            <a:ext cx="2676525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deviantart.com</a:t>
            </a:r>
          </a:p>
        </p:txBody>
      </p:sp>
      <p:pic>
        <p:nvPicPr>
          <p:cNvPr id="2" name="Introducción The Shrine">
            <a:hlinkClick r:id="" action="ppaction://media"/>
            <a:extLst>
              <a:ext uri="{FF2B5EF4-FFF2-40B4-BE49-F238E27FC236}">
                <a16:creationId xmlns:a16="http://schemas.microsoft.com/office/drawing/2014/main" id="{54752435-3778-67FA-7A98-7AC49ECA93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541573" y="15516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15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E34E315-C024-9FAF-022D-2CCC94549151}"/>
              </a:ext>
            </a:extLst>
          </p:cNvPr>
          <p:cNvSpPr txBox="1"/>
          <p:nvPr/>
        </p:nvSpPr>
        <p:spPr>
          <a:xfrm>
            <a:off x="2943516" y="2214267"/>
            <a:ext cx="67341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dirty="0">
                <a:solidFill>
                  <a:srgbClr val="CC9900"/>
                </a:solidFill>
                <a:latin typeface="Ringbearer" panose="0202060205030B020303" pitchFamily="18" charset="0"/>
              </a:rPr>
              <a:t>HOBBIT</a:t>
            </a:r>
            <a:endParaRPr lang="es-ES" sz="12000" dirty="0">
              <a:latin typeface="Ringbearer" panose="0202060205030B020303" pitchFamily="18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B16B2D0-7FD3-64AB-5894-CADB032A5551}"/>
              </a:ext>
            </a:extLst>
          </p:cNvPr>
          <p:cNvSpPr txBox="1"/>
          <p:nvPr/>
        </p:nvSpPr>
        <p:spPr>
          <a:xfrm>
            <a:off x="576262" y="4440112"/>
            <a:ext cx="11039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CC9900"/>
                </a:solidFill>
                <a:effectLst/>
                <a:latin typeface="Ringbearer" panose="0202060205030B020303" pitchFamily="18" charset="0"/>
                <a:ea typeface="Calibri" panose="020F0502020204030204" pitchFamily="34" charset="0"/>
              </a:rPr>
              <a:t>H</a:t>
            </a:r>
            <a:r>
              <a:rPr lang="es-ES" sz="2400" dirty="0">
                <a:solidFill>
                  <a:schemeClr val="bg1">
                    <a:lumMod val="75000"/>
                  </a:schemeClr>
                </a:solidFill>
                <a:effectLst/>
                <a:latin typeface="Ringbearer" panose="0202060205030B020303" pitchFamily="18" charset="0"/>
                <a:ea typeface="Calibri" panose="020F0502020204030204" pitchFamily="34" charset="0"/>
              </a:rPr>
              <a:t>ombrecillo</a:t>
            </a:r>
            <a:r>
              <a:rPr lang="es-ES" sz="2400" dirty="0">
                <a:solidFill>
                  <a:srgbClr val="CC9900"/>
                </a:solidFill>
                <a:effectLst/>
                <a:latin typeface="Ringbearer" panose="0202060205030B020303" pitchFamily="18" charset="0"/>
                <a:ea typeface="Calibri" panose="020F0502020204030204" pitchFamily="34" charset="0"/>
              </a:rPr>
              <a:t> O</a:t>
            </a:r>
            <a:r>
              <a:rPr lang="es-ES" sz="2400" dirty="0">
                <a:solidFill>
                  <a:schemeClr val="bg1">
                    <a:lumMod val="75000"/>
                  </a:schemeClr>
                </a:solidFill>
                <a:effectLst/>
                <a:latin typeface="Ringbearer" panose="0202060205030B020303" pitchFamily="18" charset="0"/>
                <a:ea typeface="Calibri" panose="020F0502020204030204" pitchFamily="34" charset="0"/>
              </a:rPr>
              <a:t>riginal </a:t>
            </a:r>
            <a:r>
              <a:rPr lang="es-ES" sz="2400" dirty="0">
                <a:solidFill>
                  <a:srgbClr val="CC9900"/>
                </a:solidFill>
                <a:effectLst/>
                <a:latin typeface="Ringbearer" panose="0202060205030B020303" pitchFamily="18" charset="0"/>
                <a:ea typeface="Calibri" panose="020F0502020204030204" pitchFamily="34" charset="0"/>
              </a:rPr>
              <a:t>B</a:t>
            </a:r>
            <a:r>
              <a:rPr lang="es-ES" sz="2400" dirty="0">
                <a:solidFill>
                  <a:schemeClr val="bg1">
                    <a:lumMod val="75000"/>
                  </a:schemeClr>
                </a:solidFill>
                <a:effectLst/>
                <a:latin typeface="Ringbearer" panose="0202060205030B020303" pitchFamily="18" charset="0"/>
                <a:ea typeface="Calibri" panose="020F0502020204030204" pitchFamily="34" charset="0"/>
              </a:rPr>
              <a:t>ailarín en una </a:t>
            </a:r>
            <a:r>
              <a:rPr lang="es-ES" sz="2400" dirty="0">
                <a:solidFill>
                  <a:srgbClr val="CC9900"/>
                </a:solidFill>
                <a:effectLst/>
                <a:latin typeface="Ringbearer" panose="0202060205030B020303" pitchFamily="18" charset="0"/>
                <a:ea typeface="Calibri" panose="020F0502020204030204" pitchFamily="34" charset="0"/>
              </a:rPr>
              <a:t>B</a:t>
            </a:r>
            <a:r>
              <a:rPr lang="es-ES" sz="2400" dirty="0">
                <a:solidFill>
                  <a:schemeClr val="bg1">
                    <a:lumMod val="75000"/>
                  </a:schemeClr>
                </a:solidFill>
                <a:effectLst/>
                <a:latin typeface="Ringbearer" panose="0202060205030B020303" pitchFamily="18" charset="0"/>
                <a:ea typeface="Calibri" panose="020F0502020204030204" pitchFamily="34" charset="0"/>
              </a:rPr>
              <a:t>onita e </a:t>
            </a:r>
            <a:r>
              <a:rPr lang="es-ES" sz="2400" dirty="0">
                <a:solidFill>
                  <a:srgbClr val="CC9900"/>
                </a:solidFill>
                <a:effectLst/>
                <a:latin typeface="Ringbearer" panose="0202060205030B020303" pitchFamily="18" charset="0"/>
                <a:ea typeface="Calibri" panose="020F0502020204030204" pitchFamily="34" charset="0"/>
              </a:rPr>
              <a:t>I</a:t>
            </a:r>
            <a:r>
              <a:rPr lang="es-ES" sz="2400" dirty="0">
                <a:solidFill>
                  <a:schemeClr val="bg1">
                    <a:lumMod val="75000"/>
                  </a:schemeClr>
                </a:solidFill>
                <a:effectLst/>
                <a:latin typeface="Ringbearer" panose="0202060205030B020303" pitchFamily="18" charset="0"/>
                <a:ea typeface="Calibri" panose="020F0502020204030204" pitchFamily="34" charset="0"/>
              </a:rPr>
              <a:t>nesperada </a:t>
            </a:r>
            <a:r>
              <a:rPr lang="es-ES" sz="2400" dirty="0">
                <a:solidFill>
                  <a:srgbClr val="CC9900"/>
                </a:solidFill>
                <a:effectLst/>
                <a:latin typeface="Ringbearer" panose="0202060205030B020303" pitchFamily="18" charset="0"/>
                <a:ea typeface="Calibri" panose="020F0502020204030204" pitchFamily="34" charset="0"/>
              </a:rPr>
              <a:t>T</a:t>
            </a:r>
            <a:r>
              <a:rPr lang="es-ES" sz="2400" dirty="0">
                <a:solidFill>
                  <a:schemeClr val="bg1">
                    <a:lumMod val="75000"/>
                  </a:schemeClr>
                </a:solidFill>
                <a:effectLst/>
                <a:latin typeface="Ringbearer" panose="0202060205030B020303" pitchFamily="18" charset="0"/>
                <a:ea typeface="Calibri" panose="020F0502020204030204" pitchFamily="34" charset="0"/>
              </a:rPr>
              <a:t>ravesía</a:t>
            </a:r>
            <a:endParaRPr lang="es-ES" sz="2400" dirty="0">
              <a:solidFill>
                <a:schemeClr val="bg1">
                  <a:lumMod val="75000"/>
                </a:schemeClr>
              </a:solidFill>
              <a:latin typeface="Ringbearer" panose="0202060205030B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58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d art from MTG's Tales of Middle-earth set">
            <a:extLst>
              <a:ext uri="{FF2B5EF4-FFF2-40B4-BE49-F238E27FC236}">
                <a16:creationId xmlns:a16="http://schemas.microsoft.com/office/drawing/2014/main" id="{5B91E21F-D70F-9589-7182-561BB8BE7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836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9D5D0EF-4F48-4DF1-9EA0-9AFD413E9E2D}"/>
              </a:ext>
            </a:extLst>
          </p:cNvPr>
          <p:cNvSpPr txBox="1"/>
          <p:nvPr/>
        </p:nvSpPr>
        <p:spPr>
          <a:xfrm>
            <a:off x="9029995" y="6293223"/>
            <a:ext cx="3039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>
                <a:solidFill>
                  <a:schemeClr val="bg1"/>
                </a:solidFill>
              </a:rPr>
              <a:t>MTG - </a:t>
            </a:r>
            <a:r>
              <a:rPr lang="es-ES" dirty="0" err="1">
                <a:solidFill>
                  <a:schemeClr val="bg1"/>
                </a:solidFill>
              </a:rPr>
              <a:t>WoC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08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54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87151F-5041-2AA1-79F0-1E66F82C3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3B9532E-7A9B-275C-F08A-9307C489E0A3}"/>
              </a:ext>
            </a:extLst>
          </p:cNvPr>
          <p:cNvSpPr txBox="1"/>
          <p:nvPr/>
        </p:nvSpPr>
        <p:spPr>
          <a:xfrm>
            <a:off x="2890837" y="1770055"/>
            <a:ext cx="67341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dirty="0" err="1">
                <a:solidFill>
                  <a:srgbClr val="9E7C1E"/>
                </a:solidFill>
                <a:latin typeface="Ringbearer" panose="0202060205030B020303" pitchFamily="18" charset="0"/>
              </a:rPr>
              <a:t>gandalf</a:t>
            </a:r>
            <a:endParaRPr lang="es-ES" sz="12000" dirty="0">
              <a:solidFill>
                <a:srgbClr val="9E7C1E"/>
              </a:solidFill>
              <a:latin typeface="Ringbearer" panose="0202060205030B020303" pitchFamily="18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5638C9E-DBED-79E9-B1C4-A62B41F735EC}"/>
              </a:ext>
            </a:extLst>
          </p:cNvPr>
          <p:cNvSpPr txBox="1"/>
          <p:nvPr/>
        </p:nvSpPr>
        <p:spPr>
          <a:xfrm>
            <a:off x="1" y="3623322"/>
            <a:ext cx="12192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600" dirty="0">
                <a:solidFill>
                  <a:srgbClr val="9E7C1E"/>
                </a:solidFill>
                <a:latin typeface="Ringbearer" panose="0202060205030B020303" pitchFamily="18" charset="0"/>
              </a:rPr>
              <a:t>G</a:t>
            </a:r>
            <a:r>
              <a:rPr lang="es-ES" sz="2600" dirty="0">
                <a:solidFill>
                  <a:schemeClr val="bg1">
                    <a:lumMod val="75000"/>
                  </a:schemeClr>
                </a:solidFill>
                <a:latin typeface="Ringbearer" panose="0202060205030B020303" pitchFamily="18" charset="0"/>
              </a:rPr>
              <a:t>ran </a:t>
            </a:r>
            <a:r>
              <a:rPr lang="es-ES" sz="2600" dirty="0">
                <a:solidFill>
                  <a:srgbClr val="9E7C1E"/>
                </a:solidFill>
                <a:latin typeface="Ringbearer" panose="0202060205030B020303" pitchFamily="18" charset="0"/>
              </a:rPr>
              <a:t>A</a:t>
            </a:r>
            <a:r>
              <a:rPr lang="es-ES" sz="2600" dirty="0">
                <a:solidFill>
                  <a:schemeClr val="bg1">
                    <a:lumMod val="75000"/>
                  </a:schemeClr>
                </a:solidFill>
                <a:latin typeface="Ringbearer" panose="0202060205030B020303" pitchFamily="18" charset="0"/>
              </a:rPr>
              <a:t>migo </a:t>
            </a:r>
            <a:r>
              <a:rPr lang="es-ES" sz="2600" dirty="0">
                <a:solidFill>
                  <a:srgbClr val="9E7C1E"/>
                </a:solidFill>
                <a:latin typeface="Ringbearer" panose="0202060205030B020303" pitchFamily="18" charset="0"/>
              </a:rPr>
              <a:t>N</a:t>
            </a:r>
            <a:r>
              <a:rPr lang="es-ES" sz="2600" dirty="0">
                <a:solidFill>
                  <a:schemeClr val="bg1">
                    <a:lumMod val="75000"/>
                  </a:schemeClr>
                </a:solidFill>
                <a:latin typeface="Ringbearer" panose="0202060205030B020303" pitchFamily="18" charset="0"/>
              </a:rPr>
              <a:t>ecesitado </a:t>
            </a:r>
            <a:r>
              <a:rPr lang="es-ES" sz="2600" dirty="0">
                <a:solidFill>
                  <a:srgbClr val="9E7C1E"/>
                </a:solidFill>
                <a:latin typeface="Ringbearer" panose="0202060205030B020303" pitchFamily="18" charset="0"/>
              </a:rPr>
              <a:t>D</a:t>
            </a:r>
            <a:r>
              <a:rPr lang="es-ES" sz="2600" dirty="0">
                <a:solidFill>
                  <a:schemeClr val="bg1">
                    <a:lumMod val="75000"/>
                  </a:schemeClr>
                </a:solidFill>
                <a:latin typeface="Ringbearer" panose="0202060205030B020303" pitchFamily="18" charset="0"/>
              </a:rPr>
              <a:t>e </a:t>
            </a:r>
            <a:r>
              <a:rPr lang="es-ES" sz="2600" dirty="0">
                <a:solidFill>
                  <a:srgbClr val="9E7C1E"/>
                </a:solidFill>
                <a:latin typeface="Ringbearer" panose="0202060205030B020303" pitchFamily="18" charset="0"/>
              </a:rPr>
              <a:t>A</a:t>
            </a:r>
            <a:r>
              <a:rPr lang="es-ES" sz="2600" dirty="0">
                <a:solidFill>
                  <a:schemeClr val="bg1">
                    <a:lumMod val="75000"/>
                  </a:schemeClr>
                </a:solidFill>
                <a:latin typeface="Ringbearer" panose="0202060205030B020303" pitchFamily="18" charset="0"/>
              </a:rPr>
              <a:t>venturas en </a:t>
            </a:r>
            <a:r>
              <a:rPr lang="es-ES" sz="2600" dirty="0">
                <a:solidFill>
                  <a:srgbClr val="9E7C1E"/>
                </a:solidFill>
                <a:latin typeface="Ringbearer" panose="0202060205030B020303" pitchFamily="18" charset="0"/>
              </a:rPr>
              <a:t>L</a:t>
            </a:r>
            <a:r>
              <a:rPr lang="es-ES" sz="2600" dirty="0">
                <a:solidFill>
                  <a:schemeClr val="bg1">
                    <a:lumMod val="75000"/>
                  </a:schemeClr>
                </a:solidFill>
                <a:latin typeface="Ringbearer" panose="0202060205030B020303" pitchFamily="18" charset="0"/>
              </a:rPr>
              <a:t>ugares </a:t>
            </a:r>
            <a:r>
              <a:rPr lang="es-ES" sz="2600" dirty="0">
                <a:solidFill>
                  <a:srgbClr val="9E7C1E"/>
                </a:solidFill>
                <a:latin typeface="Ringbearer" panose="0202060205030B020303" pitchFamily="18" charset="0"/>
              </a:rPr>
              <a:t>F</a:t>
            </a:r>
            <a:r>
              <a:rPr lang="es-ES" sz="2600" dirty="0">
                <a:solidFill>
                  <a:schemeClr val="bg1">
                    <a:lumMod val="75000"/>
                  </a:schemeClr>
                </a:solidFill>
                <a:latin typeface="Ringbearer" panose="0202060205030B020303" pitchFamily="18" charset="0"/>
              </a:rPr>
              <a:t>antásticos</a:t>
            </a:r>
          </a:p>
        </p:txBody>
      </p:sp>
    </p:spTree>
    <p:extLst>
      <p:ext uri="{BB962C8B-B14F-4D97-AF65-F5344CB8AC3E}">
        <p14:creationId xmlns:p14="http://schemas.microsoft.com/office/powerpoint/2010/main" val="47669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2D9DD-D6C8-C21E-EEF5-F4DFD3A91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l doblaje en élfico de TLOTR: Gollum es de pago “porque hubo que enseñar  Sindarin a los actores” - Meristation">
            <a:extLst>
              <a:ext uri="{FF2B5EF4-FFF2-40B4-BE49-F238E27FC236}">
                <a16:creationId xmlns:a16="http://schemas.microsoft.com/office/drawing/2014/main" id="{345DF83F-F7B0-72D3-2731-ED877829D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833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D0B769-241C-C5B4-9247-D78AD3D12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1C90F9-5524-6CA6-A62B-676A8638B62D}"/>
              </a:ext>
            </a:extLst>
          </p:cNvPr>
          <p:cNvSpPr txBox="1"/>
          <p:nvPr/>
        </p:nvSpPr>
        <p:spPr>
          <a:xfrm>
            <a:off x="3487218" y="2207799"/>
            <a:ext cx="6734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ingbearer" panose="0202060205030B020303" pitchFamily="18" charset="0"/>
              </a:rPr>
              <a:t>gollum</a:t>
            </a:r>
            <a:endParaRPr lang="es-ES" sz="9600" dirty="0">
              <a:solidFill>
                <a:schemeClr val="tx1">
                  <a:lumMod val="85000"/>
                  <a:lumOff val="15000"/>
                </a:schemeClr>
              </a:solidFill>
              <a:latin typeface="Ringbearer" panose="0202060205030B020303" pitchFamily="18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E043153-8015-6246-8FD2-B3F442D20D50}"/>
              </a:ext>
            </a:extLst>
          </p:cNvPr>
          <p:cNvSpPr txBox="1"/>
          <p:nvPr/>
        </p:nvSpPr>
        <p:spPr>
          <a:xfrm>
            <a:off x="0" y="377745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Ringbearer" panose="0202060205030B020303" pitchFamily="18" charset="0"/>
              </a:rPr>
              <a:t>G</a:t>
            </a:r>
            <a:r>
              <a:rPr lang="es-ES" sz="2400" dirty="0">
                <a:solidFill>
                  <a:schemeClr val="bg1"/>
                </a:solidFill>
                <a:latin typeface="Ringbearer" panose="0202060205030B020303" pitchFamily="18" charset="0"/>
              </a:rPr>
              <a:t>usano </a:t>
            </a:r>
            <a:r>
              <a:rPr lang="es-ES" sz="2400" dirty="0">
                <a:latin typeface="Ringbearer" panose="0202060205030B020303" pitchFamily="18" charset="0"/>
              </a:rPr>
              <a:t>O</a:t>
            </a:r>
            <a:r>
              <a:rPr lang="es-ES" sz="2400" dirty="0">
                <a:solidFill>
                  <a:schemeClr val="bg1"/>
                </a:solidFill>
                <a:latin typeface="Ringbearer" panose="0202060205030B020303" pitchFamily="18" charset="0"/>
              </a:rPr>
              <a:t>bsesionado con </a:t>
            </a:r>
            <a:r>
              <a:rPr lang="es-ES" sz="2400" dirty="0">
                <a:latin typeface="Ringbearer" panose="0202060205030B020303" pitchFamily="18" charset="0"/>
              </a:rPr>
              <a:t>L</a:t>
            </a:r>
            <a:r>
              <a:rPr lang="es-ES" sz="2400" dirty="0">
                <a:solidFill>
                  <a:schemeClr val="bg1"/>
                </a:solidFill>
                <a:latin typeface="Ringbearer" panose="0202060205030B020303" pitchFamily="18" charset="0"/>
              </a:rPr>
              <a:t>ocalizar y </a:t>
            </a:r>
            <a:r>
              <a:rPr lang="es-ES" sz="2400" dirty="0">
                <a:latin typeface="Ringbearer" panose="0202060205030B020303" pitchFamily="18" charset="0"/>
              </a:rPr>
              <a:t>L</a:t>
            </a:r>
            <a:r>
              <a:rPr lang="es-ES" sz="2400" dirty="0">
                <a:solidFill>
                  <a:schemeClr val="bg1"/>
                </a:solidFill>
                <a:latin typeface="Ringbearer" panose="0202060205030B020303" pitchFamily="18" charset="0"/>
              </a:rPr>
              <a:t>levarse la </a:t>
            </a:r>
            <a:r>
              <a:rPr lang="es-ES" sz="2400" dirty="0">
                <a:latin typeface="Ringbearer" panose="0202060205030B020303" pitchFamily="18" charset="0"/>
              </a:rPr>
              <a:t>Ú</a:t>
            </a:r>
            <a:r>
              <a:rPr lang="es-ES" sz="2400" dirty="0">
                <a:solidFill>
                  <a:schemeClr val="bg1"/>
                </a:solidFill>
                <a:latin typeface="Ringbearer" panose="0202060205030B020303" pitchFamily="18" charset="0"/>
              </a:rPr>
              <a:t>nica </a:t>
            </a:r>
            <a:r>
              <a:rPr lang="es-ES" sz="2400" dirty="0">
                <a:latin typeface="Ringbearer" panose="0202060205030B020303" pitchFamily="18" charset="0"/>
              </a:rPr>
              <a:t>M</a:t>
            </a:r>
            <a:r>
              <a:rPr lang="es-ES" sz="2400" dirty="0">
                <a:solidFill>
                  <a:schemeClr val="bg1"/>
                </a:solidFill>
                <a:latin typeface="Ringbearer" panose="0202060205030B020303" pitchFamily="18" charset="0"/>
              </a:rPr>
              <a:t>aravilla</a:t>
            </a:r>
          </a:p>
        </p:txBody>
      </p:sp>
    </p:spTree>
    <p:extLst>
      <p:ext uri="{BB962C8B-B14F-4D97-AF65-F5344CB8AC3E}">
        <p14:creationId xmlns:p14="http://schemas.microsoft.com/office/powerpoint/2010/main" val="348526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A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ittle Mister Baggins by AlbaParis on DeviantArt">
            <a:extLst>
              <a:ext uri="{FF2B5EF4-FFF2-40B4-BE49-F238E27FC236}">
                <a16:creationId xmlns:a16="http://schemas.microsoft.com/office/drawing/2014/main" id="{05CD6662-8B96-2B1B-EA95-4E2CB3072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925" y="-850769"/>
            <a:ext cx="6315075" cy="6525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FA959A1-DBE3-397B-1C51-A8EF981654C9}"/>
              </a:ext>
            </a:extLst>
          </p:cNvPr>
          <p:cNvSpPr txBox="1"/>
          <p:nvPr/>
        </p:nvSpPr>
        <p:spPr>
          <a:xfrm>
            <a:off x="643836" y="5911404"/>
            <a:ext cx="103099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effectLst/>
                <a:latin typeface="Ringbearer" panose="0202060205030B020303" pitchFamily="18" charset="0"/>
                <a:ea typeface="Calibri" panose="020F0502020204030204" pitchFamily="34" charset="0"/>
              </a:rPr>
              <a:t>Bendito Individuo en una Loable Búsqueda de Oro</a:t>
            </a:r>
            <a:endParaRPr lang="es-ES" sz="3200" dirty="0">
              <a:latin typeface="Ringbearer" panose="0202060205030B020303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64C7E59-7665-6C9B-3F66-0361C1E632D2}"/>
              </a:ext>
            </a:extLst>
          </p:cNvPr>
          <p:cNvSpPr txBox="1"/>
          <p:nvPr/>
        </p:nvSpPr>
        <p:spPr>
          <a:xfrm>
            <a:off x="0" y="1415534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7200" dirty="0" err="1">
                <a:solidFill>
                  <a:srgbClr val="2C1F17"/>
                </a:solidFill>
                <a:effectLst/>
                <a:latin typeface="Ringbearer" panose="0202060205030B020303" pitchFamily="18" charset="0"/>
                <a:ea typeface="Calibri" panose="020F0502020204030204" pitchFamily="34" charset="0"/>
              </a:rPr>
              <a:t>bilbo</a:t>
            </a:r>
            <a:endParaRPr lang="es-ES" sz="7200" dirty="0">
              <a:solidFill>
                <a:srgbClr val="2C1F17"/>
              </a:solidFill>
              <a:latin typeface="Ringbearer" panose="0202060205030B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88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BF7BD24-3ED2-F4D4-9291-AFE66508C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617" y="436562"/>
            <a:ext cx="10516766" cy="1325563"/>
          </a:xfrm>
        </p:spPr>
        <p:txBody>
          <a:bodyPr>
            <a:noAutofit/>
          </a:bodyPr>
          <a:lstStyle/>
          <a:p>
            <a:r>
              <a:rPr lang="es-ES" sz="4500" dirty="0"/>
              <a:t>Si fueran máquinas inventadas…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C9F24A4-3F98-B9E0-4755-1C75CB31BBA8}"/>
              </a:ext>
            </a:extLst>
          </p:cNvPr>
          <p:cNvSpPr txBox="1"/>
          <p:nvPr/>
        </p:nvSpPr>
        <p:spPr>
          <a:xfrm>
            <a:off x="597429" y="2274790"/>
            <a:ext cx="10997142" cy="3325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GANDALF. Gran Acumulador de Nieve para su Descomposición Avanzada en Líquidos o Fluidos.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FRODO. Formidable Receptor de Órdenes de la Directora y la Orientadora.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BILBO. Brutal Inyector Lumínico de Bordes Oscuros.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DOMINGO. Detector de Objetos Minúsculos Importantes y No Generados por Ordenador. </a:t>
            </a:r>
            <a:endParaRPr lang="es-E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666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D1D4474-722B-6947-873C-480286CDB47B}"/>
              </a:ext>
            </a:extLst>
          </p:cNvPr>
          <p:cNvSpPr txBox="1">
            <a:spLocks/>
          </p:cNvSpPr>
          <p:nvPr/>
        </p:nvSpPr>
        <p:spPr>
          <a:xfrm>
            <a:off x="0" y="2570162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9600" dirty="0"/>
              <a:t>¡Os toca!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378B0256-3C25-4A31-95C0-C6F5A3887C44}"/>
              </a:ext>
            </a:extLst>
          </p:cNvPr>
          <p:cNvGrpSpPr/>
          <p:nvPr/>
        </p:nvGrpSpPr>
        <p:grpSpPr>
          <a:xfrm>
            <a:off x="5122332" y="4532967"/>
            <a:ext cx="3116792" cy="477054"/>
            <a:chOff x="5122332" y="4532967"/>
            <a:chExt cx="3116792" cy="477054"/>
          </a:xfrm>
        </p:grpSpPr>
        <p:pic>
          <p:nvPicPr>
            <p:cNvPr id="1028" name="Picture 4" descr="Logo X Png - Vectores y PSD gratuitos para descargar">
              <a:extLst>
                <a:ext uri="{FF2B5EF4-FFF2-40B4-BE49-F238E27FC236}">
                  <a16:creationId xmlns:a16="http://schemas.microsoft.com/office/drawing/2014/main" id="{51C04CB7-34E0-4B57-9443-E46A89F853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2332" y="4563532"/>
              <a:ext cx="415925" cy="415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98E7C5F1-91C4-4CCB-8E08-36399A03E390}"/>
                </a:ext>
              </a:extLst>
            </p:cNvPr>
            <p:cNvSpPr txBox="1"/>
            <p:nvPr/>
          </p:nvSpPr>
          <p:spPr>
            <a:xfrm>
              <a:off x="5538257" y="4532967"/>
              <a:ext cx="270086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500" dirty="0">
                  <a:latin typeface="+mj-lt"/>
                </a:rPr>
                <a:t>@</a:t>
              </a:r>
              <a:r>
                <a:rPr lang="es-ES" sz="2500" dirty="0">
                  <a:latin typeface="+mj-lt"/>
                  <a:hlinkClick r:id="rId4"/>
                </a:rPr>
                <a:t>dominbenito</a:t>
              </a:r>
              <a:endParaRPr lang="es-ES" sz="25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476178"/>
      </p:ext>
    </p:extLst>
  </p:cSld>
  <p:clrMapOvr>
    <a:masterClrMapping/>
  </p:clrMapOvr>
</p:sld>
</file>

<file path=ppt/theme/theme1.xml><?xml version="1.0" encoding="utf-8"?>
<a:theme xmlns:a="http://schemas.openxmlformats.org/drawingml/2006/main" name="BohemianVTI">
  <a:themeElements>
    <a:clrScheme name="AnalogousFromRegularSeedRightStep">
      <a:dk1>
        <a:srgbClr val="000000"/>
      </a:dk1>
      <a:lt1>
        <a:srgbClr val="FFFFFF"/>
      </a:lt1>
      <a:dk2>
        <a:srgbClr val="412724"/>
      </a:dk2>
      <a:lt2>
        <a:srgbClr val="E2E8E4"/>
      </a:lt2>
      <a:accent1>
        <a:srgbClr val="D739AE"/>
      </a:accent1>
      <a:accent2>
        <a:srgbClr val="C5275A"/>
      </a:accent2>
      <a:accent3>
        <a:srgbClr val="D74839"/>
      </a:accent3>
      <a:accent4>
        <a:srgbClr val="C57827"/>
      </a:accent4>
      <a:accent5>
        <a:srgbClr val="B0A72F"/>
      </a:accent5>
      <a:accent6>
        <a:srgbClr val="81B223"/>
      </a:accent6>
      <a:hlink>
        <a:srgbClr val="31944B"/>
      </a:hlink>
      <a:folHlink>
        <a:srgbClr val="7F7F7F"/>
      </a:folHlink>
    </a:clrScheme>
    <a:fontScheme name="modern love avenir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hemianVTI" id="{B5E50611-F7C7-47BC-81A6-BE9493DF8677}" vid="{7A26D0DD-A1A5-444B-B0FB-E7DB9E2D047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250</Words>
  <Application>Microsoft Office PowerPoint</Application>
  <PresentationFormat>Panorámica</PresentationFormat>
  <Paragraphs>58</Paragraphs>
  <Slides>23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Ringbearer</vt:lpstr>
      <vt:lpstr>Modern Love</vt:lpstr>
      <vt:lpstr>Arial</vt:lpstr>
      <vt:lpstr>Linux Libertine</vt:lpstr>
      <vt:lpstr>Avenir Next LT Pro</vt:lpstr>
      <vt:lpstr>Calibri</vt:lpstr>
      <vt:lpstr>BohemianVTI</vt:lpstr>
      <vt:lpstr>Acrónimos, frikis y otros bichos raros</vt:lpstr>
      <vt:lpstr>Acrónimos</vt:lpstr>
      <vt:lpstr>Acrónimos: siglas que se pronuncian.</vt:lpstr>
      <vt:lpstr>Presentación de PowerPoint</vt:lpstr>
      <vt:lpstr>Presentación de PowerPoint</vt:lpstr>
      <vt:lpstr>Acrónimos: siglas que se pronuncian.</vt:lpstr>
      <vt:lpstr>En inglés son muy habituales</vt:lpstr>
      <vt:lpstr>Acrónimos  de científicos frikis (casos reales)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Y ahora…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 fueran máquinas inventadas…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Acrónimos, frikis y otros bichos raros</dc:title>
  <dc:creator>DOMINGO BENITO LUCAS</dc:creator>
  <cp:lastModifiedBy>DOMINGO BENITO LUCAS</cp:lastModifiedBy>
  <cp:revision>1</cp:revision>
  <dcterms:created xsi:type="dcterms:W3CDTF">2024-02-21T19:25:43Z</dcterms:created>
  <dcterms:modified xsi:type="dcterms:W3CDTF">2024-02-22T11:21:56Z</dcterms:modified>
</cp:coreProperties>
</file>